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763" r:id="rId2"/>
    <p:sldId id="814" r:id="rId3"/>
    <p:sldId id="815" r:id="rId4"/>
    <p:sldId id="839" r:id="rId5"/>
    <p:sldId id="861" r:id="rId6"/>
    <p:sldId id="860" r:id="rId7"/>
    <p:sldId id="820" r:id="rId8"/>
    <p:sldId id="862" r:id="rId9"/>
    <p:sldId id="851" r:id="rId10"/>
    <p:sldId id="828" r:id="rId11"/>
    <p:sldId id="863" r:id="rId12"/>
    <p:sldId id="864" r:id="rId13"/>
    <p:sldId id="71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065F"/>
    <a:srgbClr val="800080"/>
    <a:srgbClr val="990099"/>
    <a:srgbClr val="9900CC"/>
    <a:srgbClr val="FEF8FE"/>
    <a:srgbClr val="FEF0FD"/>
    <a:srgbClr val="FEE6FD"/>
    <a:srgbClr val="C6C6C6"/>
    <a:srgbClr val="F2F2F2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09" autoAdjust="0"/>
    <p:restoredTop sz="92568" autoAdjust="0"/>
  </p:normalViewPr>
  <p:slideViewPr>
    <p:cSldViewPr snapToGrid="0" showGuides="1">
      <p:cViewPr varScale="1">
        <p:scale>
          <a:sx n="106" d="100"/>
          <a:sy n="106" d="100"/>
        </p:scale>
        <p:origin x="344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178F4-C18B-48EC-9055-35D023B30368}" type="datetimeFigureOut">
              <a:rPr lang="zh-CN" altLang="en-US" smtClean="0"/>
              <a:t>2026/7/2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16E15A-D7A9-4169-A7C2-BCB1B8BA29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6E15A-D7A9-4169-A7C2-BCB1B8BA29D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51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8E7DD-C9BC-DC83-5620-E33C974E6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CC351A8-C09E-185B-756C-C031FB4FD6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BB377FF-6DE4-4F2B-5D09-AAD844BB55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8C1047E-A018-2B29-68A3-85C399799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6E15A-D7A9-4169-A7C2-BCB1B8BA29D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355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9D483-EB9F-360B-21DC-3178AD520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0B34BE3-DE06-8249-E86C-7F1F6E33ED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B3A7751-BDF3-3684-A138-C058BD5617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31FA964-B111-9701-DD7E-C6334DDC3F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6E15A-D7A9-4169-A7C2-BCB1B8BA29D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211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031D7-B55F-1D7B-2BC2-DA23CA9EF3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0830070-0F27-F618-85EC-8E8B94D708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D7D2B54-5F38-333B-20F1-5456A4A1DD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0DCA41-31C0-F50B-0EA6-2B4146CC6D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6E15A-D7A9-4169-A7C2-BCB1B8BA29D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689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F74B11-5B4B-EEC7-AD2D-A6703582D8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87ADCCA-CFBF-DB20-43FB-CF0FEB9DB9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6998F34-A09C-5082-2AA1-1BDB387A03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3F08581-6E6E-7426-75CF-63F2B517E6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16E15A-D7A9-4169-A7C2-BCB1B8BA29D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365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6"/>
            <a:ext cx="12192000" cy="868741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6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90169" y="3834726"/>
            <a:ext cx="4881879" cy="24003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" y="948353"/>
            <a:ext cx="3528291" cy="0"/>
          </a:xfrm>
          <a:prstGeom prst="line">
            <a:avLst/>
          </a:prstGeom>
          <a:ln w="19050">
            <a:solidFill>
              <a:srgbClr val="542C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3616961" y="948353"/>
            <a:ext cx="857504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 userDrawn="1"/>
        </p:nvSpPr>
        <p:spPr>
          <a:xfrm>
            <a:off x="0" y="6640837"/>
            <a:ext cx="12192000" cy="217169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pic>
        <p:nvPicPr>
          <p:cNvPr id="62" name="图片 6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50" y="184729"/>
            <a:ext cx="1974837" cy="595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6"/>
            <a:ext cx="12192000" cy="868741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5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633689" y="1474270"/>
            <a:ext cx="3927810" cy="32446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" y="948353"/>
            <a:ext cx="3528291" cy="0"/>
          </a:xfrm>
          <a:prstGeom prst="line">
            <a:avLst/>
          </a:prstGeom>
          <a:ln w="19050">
            <a:solidFill>
              <a:srgbClr val="542C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3616961" y="948353"/>
            <a:ext cx="857504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 userDrawn="1"/>
        </p:nvSpPr>
        <p:spPr>
          <a:xfrm>
            <a:off x="0" y="6640837"/>
            <a:ext cx="12192000" cy="217169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50" y="184729"/>
            <a:ext cx="1974837" cy="595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6"/>
            <a:ext cx="12192000" cy="868741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6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310143" y="1830953"/>
            <a:ext cx="2518611" cy="15925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6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310143" y="3999593"/>
            <a:ext cx="2518611" cy="15925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" y="948353"/>
            <a:ext cx="3528291" cy="0"/>
          </a:xfrm>
          <a:prstGeom prst="line">
            <a:avLst/>
          </a:prstGeom>
          <a:ln w="19050">
            <a:solidFill>
              <a:srgbClr val="542C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3616961" y="948353"/>
            <a:ext cx="857504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 userDrawn="1"/>
        </p:nvSpPr>
        <p:spPr>
          <a:xfrm>
            <a:off x="0" y="6640837"/>
            <a:ext cx="12192000" cy="217169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pic>
        <p:nvPicPr>
          <p:cNvPr id="61" name="图片 6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50" y="184729"/>
            <a:ext cx="1974837" cy="595585"/>
          </a:xfrm>
          <a:prstGeom prst="rect">
            <a:avLst/>
          </a:prstGeom>
          <a:solidFill>
            <a:srgbClr val="63065F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3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6"/>
            <a:ext cx="12192000" cy="868741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78" name="图片占位符 77"/>
          <p:cNvSpPr>
            <a:spLocks noGrp="1"/>
          </p:cNvSpPr>
          <p:nvPr>
            <p:ph type="pic" sz="quarter" idx="21"/>
          </p:nvPr>
        </p:nvSpPr>
        <p:spPr>
          <a:xfrm>
            <a:off x="9128997" y="3831430"/>
            <a:ext cx="2103243" cy="2072860"/>
          </a:xfrm>
          <a:custGeom>
            <a:avLst/>
            <a:gdLst>
              <a:gd name="connsiteX0" fmla="*/ 0 w 2103243"/>
              <a:gd name="connsiteY0" fmla="*/ 0 h 2072860"/>
              <a:gd name="connsiteX1" fmla="*/ 2103243 w 2103243"/>
              <a:gd name="connsiteY1" fmla="*/ 0 h 2072860"/>
              <a:gd name="connsiteX2" fmla="*/ 2103243 w 2103243"/>
              <a:gd name="connsiteY2" fmla="*/ 1832751 h 2072860"/>
              <a:gd name="connsiteX3" fmla="*/ 1856333 w 2103243"/>
              <a:gd name="connsiteY3" fmla="*/ 2072860 h 2072860"/>
              <a:gd name="connsiteX4" fmla="*/ 0 w 2103243"/>
              <a:gd name="connsiteY4" fmla="*/ 2072860 h 207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3243" h="2072860">
                <a:moveTo>
                  <a:pt x="0" y="0"/>
                </a:moveTo>
                <a:lnTo>
                  <a:pt x="2103243" y="0"/>
                </a:lnTo>
                <a:lnTo>
                  <a:pt x="2103243" y="1832751"/>
                </a:lnTo>
                <a:cubicBezTo>
                  <a:pt x="2103243" y="1965359"/>
                  <a:pt x="1992697" y="2072860"/>
                  <a:pt x="1856333" y="2072860"/>
                </a:cubicBezTo>
                <a:lnTo>
                  <a:pt x="0" y="20728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anchor="ctr">
            <a:no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6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928996" y="1684900"/>
            <a:ext cx="2154168" cy="21057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67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774826" y="3798502"/>
            <a:ext cx="2154168" cy="21057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sp>
        <p:nvSpPr>
          <p:cNvPr id="73" name="图片占位符 72"/>
          <p:cNvSpPr>
            <a:spLocks noGrp="1"/>
          </p:cNvSpPr>
          <p:nvPr>
            <p:ph type="pic" sz="quarter" idx="19"/>
          </p:nvPr>
        </p:nvSpPr>
        <p:spPr>
          <a:xfrm>
            <a:off x="2676675" y="1661515"/>
            <a:ext cx="2098151" cy="2169916"/>
          </a:xfrm>
          <a:custGeom>
            <a:avLst/>
            <a:gdLst>
              <a:gd name="connsiteX0" fmla="*/ 207279 w 1765654"/>
              <a:gd name="connsiteY0" fmla="*/ 0 h 1789440"/>
              <a:gd name="connsiteX1" fmla="*/ 1765654 w 1765654"/>
              <a:gd name="connsiteY1" fmla="*/ 0 h 1789440"/>
              <a:gd name="connsiteX2" fmla="*/ 1765654 w 1765654"/>
              <a:gd name="connsiteY2" fmla="*/ 1789440 h 1789440"/>
              <a:gd name="connsiteX3" fmla="*/ 0 w 1765654"/>
              <a:gd name="connsiteY3" fmla="*/ 1789440 h 1789440"/>
              <a:gd name="connsiteX4" fmla="*/ 0 w 1765654"/>
              <a:gd name="connsiteY4" fmla="*/ 207279 h 1789440"/>
              <a:gd name="connsiteX5" fmla="*/ 207279 w 1765654"/>
              <a:gd name="connsiteY5" fmla="*/ 0 h 1789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5654" h="1789440">
                <a:moveTo>
                  <a:pt x="207279" y="0"/>
                </a:moveTo>
                <a:lnTo>
                  <a:pt x="1765654" y="0"/>
                </a:lnTo>
                <a:lnTo>
                  <a:pt x="1765654" y="1789440"/>
                </a:lnTo>
                <a:lnTo>
                  <a:pt x="0" y="1789440"/>
                </a:lnTo>
                <a:lnTo>
                  <a:pt x="0" y="207279"/>
                </a:lnTo>
                <a:cubicBezTo>
                  <a:pt x="0" y="92802"/>
                  <a:pt x="92802" y="0"/>
                  <a:pt x="20727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anchor="ctr">
            <a:noAutofit/>
          </a:bodyPr>
          <a:lstStyle>
            <a:lvl1pPr algn="ctr">
              <a:defRPr sz="2800"/>
            </a:lvl1pPr>
          </a:lstStyle>
          <a:p>
            <a:endParaRPr 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" y="948353"/>
            <a:ext cx="3528291" cy="0"/>
          </a:xfrm>
          <a:prstGeom prst="line">
            <a:avLst/>
          </a:prstGeom>
          <a:ln w="19050">
            <a:solidFill>
              <a:srgbClr val="542C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3616961" y="948353"/>
            <a:ext cx="857504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 userDrawn="1"/>
        </p:nvSpPr>
        <p:spPr>
          <a:xfrm>
            <a:off x="0" y="6640837"/>
            <a:ext cx="12192000" cy="217169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pic>
        <p:nvPicPr>
          <p:cNvPr id="63" name="图片 6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50" y="184729"/>
            <a:ext cx="1974837" cy="595585"/>
          </a:xfrm>
          <a:prstGeom prst="rect">
            <a:avLst/>
          </a:prstGeom>
          <a:solidFill>
            <a:srgbClr val="63065F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62" grpId="0" animBg="1"/>
      <p:bldP spid="67" grpId="0" animBg="1"/>
      <p:bldP spid="7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6"/>
            <a:ext cx="12192000" cy="868741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" y="948353"/>
            <a:ext cx="3528291" cy="0"/>
          </a:xfrm>
          <a:prstGeom prst="line">
            <a:avLst/>
          </a:prstGeom>
          <a:ln w="19050">
            <a:solidFill>
              <a:srgbClr val="542C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3616961" y="948353"/>
            <a:ext cx="857504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50" y="184729"/>
            <a:ext cx="1974837" cy="59558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640837"/>
            <a:ext cx="12192000" cy="217169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6"/>
            <a:ext cx="12192000" cy="868741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" y="948353"/>
            <a:ext cx="3528291" cy="0"/>
          </a:xfrm>
          <a:prstGeom prst="line">
            <a:avLst/>
          </a:prstGeom>
          <a:ln w="19050">
            <a:solidFill>
              <a:srgbClr val="542C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3616961" y="948353"/>
            <a:ext cx="857504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 userDrawn="1"/>
        </p:nvSpPr>
        <p:spPr>
          <a:xfrm>
            <a:off x="0" y="6640837"/>
            <a:ext cx="12192000" cy="217169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pic>
        <p:nvPicPr>
          <p:cNvPr id="65" name="图片 6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310" y="159789"/>
            <a:ext cx="1974837" cy="5955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1583804" y="773939"/>
            <a:ext cx="6158117" cy="0"/>
          </a:xfrm>
          <a:prstGeom prst="line">
            <a:avLst/>
          </a:prstGeom>
          <a:ln w="15875">
            <a:solidFill>
              <a:srgbClr val="6306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: 形状 9"/>
          <p:cNvSpPr/>
          <p:nvPr userDrawn="1"/>
        </p:nvSpPr>
        <p:spPr>
          <a:xfrm>
            <a:off x="-2082286" y="6774181"/>
            <a:ext cx="12192000" cy="83820"/>
          </a:xfrm>
          <a:custGeom>
            <a:avLst/>
            <a:gdLst>
              <a:gd name="connsiteX0" fmla="*/ 0 w 12192000"/>
              <a:gd name="connsiteY0" fmla="*/ 0 h 133007"/>
              <a:gd name="connsiteX1" fmla="*/ 12058465 w 12192000"/>
              <a:gd name="connsiteY1" fmla="*/ 0 h 133007"/>
              <a:gd name="connsiteX2" fmla="*/ 12087604 w 12192000"/>
              <a:gd name="connsiteY2" fmla="*/ 67096 h 133007"/>
              <a:gd name="connsiteX3" fmla="*/ 12183872 w 12192000"/>
              <a:gd name="connsiteY3" fmla="*/ 129001 h 133007"/>
              <a:gd name="connsiteX4" fmla="*/ 12192000 w 12192000"/>
              <a:gd name="connsiteY4" fmla="*/ 127729 h 133007"/>
              <a:gd name="connsiteX5" fmla="*/ 12192000 w 12192000"/>
              <a:gd name="connsiteY5" fmla="*/ 133007 h 133007"/>
              <a:gd name="connsiteX6" fmla="*/ 0 w 12192000"/>
              <a:gd name="connsiteY6" fmla="*/ 133007 h 133007"/>
              <a:gd name="connsiteX0-1" fmla="*/ 0 w 12192000"/>
              <a:gd name="connsiteY0-2" fmla="*/ 0 h 133007"/>
              <a:gd name="connsiteX1-3" fmla="*/ 12058465 w 12192000"/>
              <a:gd name="connsiteY1-4" fmla="*/ 0 h 133007"/>
              <a:gd name="connsiteX2-5" fmla="*/ 12087604 w 12192000"/>
              <a:gd name="connsiteY2-6" fmla="*/ 67096 h 133007"/>
              <a:gd name="connsiteX3-7" fmla="*/ 12183872 w 12192000"/>
              <a:gd name="connsiteY3-8" fmla="*/ 129001 h 133007"/>
              <a:gd name="connsiteX4-9" fmla="*/ 12192000 w 12192000"/>
              <a:gd name="connsiteY4-10" fmla="*/ 127729 h 133007"/>
              <a:gd name="connsiteX5-11" fmla="*/ 11775440 w 12192000"/>
              <a:gd name="connsiteY5-12" fmla="*/ 126005 h 133007"/>
              <a:gd name="connsiteX6-13" fmla="*/ 0 w 12192000"/>
              <a:gd name="connsiteY6-14" fmla="*/ 133007 h 133007"/>
              <a:gd name="connsiteX7" fmla="*/ 0 w 12192000"/>
              <a:gd name="connsiteY7" fmla="*/ 0 h 1330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12192000" h="133007">
                <a:moveTo>
                  <a:pt x="0" y="0"/>
                </a:moveTo>
                <a:lnTo>
                  <a:pt x="12058465" y="0"/>
                </a:lnTo>
                <a:lnTo>
                  <a:pt x="12087604" y="67096"/>
                </a:lnTo>
                <a:cubicBezTo>
                  <a:pt x="12112241" y="105344"/>
                  <a:pt x="12146277" y="129001"/>
                  <a:pt x="12183872" y="129001"/>
                </a:cubicBezTo>
                <a:lnTo>
                  <a:pt x="12192000" y="127729"/>
                </a:lnTo>
                <a:lnTo>
                  <a:pt x="11775440" y="126005"/>
                </a:lnTo>
                <a:lnTo>
                  <a:pt x="0" y="133007"/>
                </a:lnTo>
                <a:lnTo>
                  <a:pt x="0" y="0"/>
                </a:lnTo>
                <a:close/>
              </a:path>
            </a:pathLst>
          </a:cu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 dirty="0"/>
          </a:p>
        </p:txBody>
      </p:sp>
      <p:pic>
        <p:nvPicPr>
          <p:cNvPr id="25" name="图片 24" descr="图片包含 剪贴画&#10;&#10;已生成极高可信度的说明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840" y="6238881"/>
            <a:ext cx="1651322" cy="5251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0" t="18187" r="16667" b="28880"/>
          <a:stretch>
            <a:fillRect/>
          </a:stretch>
        </p:blipFill>
        <p:spPr>
          <a:xfrm>
            <a:off x="170483" y="71121"/>
            <a:ext cx="1511054" cy="11275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 userDrawn="1"/>
        </p:nvSpPr>
        <p:spPr>
          <a:xfrm>
            <a:off x="0" y="6774180"/>
            <a:ext cx="12192000" cy="83820"/>
          </a:xfrm>
          <a:custGeom>
            <a:avLst/>
            <a:gdLst>
              <a:gd name="connsiteX0" fmla="*/ 0 w 12192000"/>
              <a:gd name="connsiteY0" fmla="*/ 0 h 133007"/>
              <a:gd name="connsiteX1" fmla="*/ 12058465 w 12192000"/>
              <a:gd name="connsiteY1" fmla="*/ 0 h 133007"/>
              <a:gd name="connsiteX2" fmla="*/ 12087604 w 12192000"/>
              <a:gd name="connsiteY2" fmla="*/ 67096 h 133007"/>
              <a:gd name="connsiteX3" fmla="*/ 12183872 w 12192000"/>
              <a:gd name="connsiteY3" fmla="*/ 129001 h 133007"/>
              <a:gd name="connsiteX4" fmla="*/ 12192000 w 12192000"/>
              <a:gd name="connsiteY4" fmla="*/ 127729 h 133007"/>
              <a:gd name="connsiteX5" fmla="*/ 12192000 w 12192000"/>
              <a:gd name="connsiteY5" fmla="*/ 133007 h 133007"/>
              <a:gd name="connsiteX6" fmla="*/ 0 w 12192000"/>
              <a:gd name="connsiteY6" fmla="*/ 133007 h 133007"/>
              <a:gd name="connsiteX0-1" fmla="*/ 0 w 12192000"/>
              <a:gd name="connsiteY0-2" fmla="*/ 0 h 133007"/>
              <a:gd name="connsiteX1-3" fmla="*/ 12058465 w 12192000"/>
              <a:gd name="connsiteY1-4" fmla="*/ 0 h 133007"/>
              <a:gd name="connsiteX2-5" fmla="*/ 12087604 w 12192000"/>
              <a:gd name="connsiteY2-6" fmla="*/ 67096 h 133007"/>
              <a:gd name="connsiteX3-7" fmla="*/ 12183872 w 12192000"/>
              <a:gd name="connsiteY3-8" fmla="*/ 129001 h 133007"/>
              <a:gd name="connsiteX4-9" fmla="*/ 12192000 w 12192000"/>
              <a:gd name="connsiteY4-10" fmla="*/ 127729 h 133007"/>
              <a:gd name="connsiteX5-11" fmla="*/ 11775440 w 12192000"/>
              <a:gd name="connsiteY5-12" fmla="*/ 126005 h 133007"/>
              <a:gd name="connsiteX6-13" fmla="*/ 0 w 12192000"/>
              <a:gd name="connsiteY6-14" fmla="*/ 133007 h 133007"/>
              <a:gd name="connsiteX7" fmla="*/ 0 w 12192000"/>
              <a:gd name="connsiteY7" fmla="*/ 0 h 1330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12192000" h="133007">
                <a:moveTo>
                  <a:pt x="0" y="0"/>
                </a:moveTo>
                <a:lnTo>
                  <a:pt x="12058465" y="0"/>
                </a:lnTo>
                <a:lnTo>
                  <a:pt x="12087604" y="67096"/>
                </a:lnTo>
                <a:cubicBezTo>
                  <a:pt x="12112241" y="105344"/>
                  <a:pt x="12146277" y="129001"/>
                  <a:pt x="12183872" y="129001"/>
                </a:cubicBezTo>
                <a:lnTo>
                  <a:pt x="12192000" y="127729"/>
                </a:lnTo>
                <a:lnTo>
                  <a:pt x="11775440" y="126005"/>
                </a:lnTo>
                <a:lnTo>
                  <a:pt x="0" y="133007"/>
                </a:lnTo>
                <a:lnTo>
                  <a:pt x="0" y="0"/>
                </a:lnTo>
                <a:close/>
              </a:path>
            </a:pathLst>
          </a:cu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 dirty="0"/>
          </a:p>
        </p:txBody>
      </p:sp>
      <p:pic>
        <p:nvPicPr>
          <p:cNvPr id="25" name="图片 24" descr="图片包含 剪贴画&#10;&#10;已生成极高可信度的说明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840" y="6200381"/>
            <a:ext cx="1651322" cy="5251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0" t="18187" r="19659" b="49773"/>
          <a:stretch>
            <a:fillRect/>
          </a:stretch>
        </p:blipFill>
        <p:spPr>
          <a:xfrm>
            <a:off x="301112" y="342427"/>
            <a:ext cx="1447301" cy="682506"/>
          </a:xfrm>
          <a:prstGeom prst="rect">
            <a:avLst/>
          </a:prstGeom>
        </p:spPr>
      </p:pic>
      <p:cxnSp>
        <p:nvCxnSpPr>
          <p:cNvPr id="5" name="直接连接符 4"/>
          <p:cNvCxnSpPr/>
          <p:nvPr userDrawn="1"/>
        </p:nvCxnSpPr>
        <p:spPr>
          <a:xfrm>
            <a:off x="1748413" y="1024934"/>
            <a:ext cx="9462064" cy="0"/>
          </a:xfrm>
          <a:prstGeom prst="line">
            <a:avLst/>
          </a:prstGeom>
          <a:ln w="28575">
            <a:solidFill>
              <a:srgbClr val="6306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 userDrawn="1"/>
        </p:nvSpPr>
        <p:spPr>
          <a:xfrm>
            <a:off x="0" y="6774180"/>
            <a:ext cx="12192000" cy="83820"/>
          </a:xfrm>
          <a:custGeom>
            <a:avLst/>
            <a:gdLst>
              <a:gd name="connsiteX0" fmla="*/ 0 w 12192000"/>
              <a:gd name="connsiteY0" fmla="*/ 0 h 133007"/>
              <a:gd name="connsiteX1" fmla="*/ 12058465 w 12192000"/>
              <a:gd name="connsiteY1" fmla="*/ 0 h 133007"/>
              <a:gd name="connsiteX2" fmla="*/ 12087604 w 12192000"/>
              <a:gd name="connsiteY2" fmla="*/ 67096 h 133007"/>
              <a:gd name="connsiteX3" fmla="*/ 12183872 w 12192000"/>
              <a:gd name="connsiteY3" fmla="*/ 129001 h 133007"/>
              <a:gd name="connsiteX4" fmla="*/ 12192000 w 12192000"/>
              <a:gd name="connsiteY4" fmla="*/ 127729 h 133007"/>
              <a:gd name="connsiteX5" fmla="*/ 12192000 w 12192000"/>
              <a:gd name="connsiteY5" fmla="*/ 133007 h 133007"/>
              <a:gd name="connsiteX6" fmla="*/ 0 w 12192000"/>
              <a:gd name="connsiteY6" fmla="*/ 133007 h 133007"/>
              <a:gd name="connsiteX0-1" fmla="*/ 0 w 12192000"/>
              <a:gd name="connsiteY0-2" fmla="*/ 0 h 133007"/>
              <a:gd name="connsiteX1-3" fmla="*/ 12058465 w 12192000"/>
              <a:gd name="connsiteY1-4" fmla="*/ 0 h 133007"/>
              <a:gd name="connsiteX2-5" fmla="*/ 12087604 w 12192000"/>
              <a:gd name="connsiteY2-6" fmla="*/ 67096 h 133007"/>
              <a:gd name="connsiteX3-7" fmla="*/ 12183872 w 12192000"/>
              <a:gd name="connsiteY3-8" fmla="*/ 129001 h 133007"/>
              <a:gd name="connsiteX4-9" fmla="*/ 12192000 w 12192000"/>
              <a:gd name="connsiteY4-10" fmla="*/ 127729 h 133007"/>
              <a:gd name="connsiteX5-11" fmla="*/ 11775440 w 12192000"/>
              <a:gd name="connsiteY5-12" fmla="*/ 126005 h 133007"/>
              <a:gd name="connsiteX6-13" fmla="*/ 0 w 12192000"/>
              <a:gd name="connsiteY6-14" fmla="*/ 133007 h 133007"/>
              <a:gd name="connsiteX7" fmla="*/ 0 w 12192000"/>
              <a:gd name="connsiteY7" fmla="*/ 0 h 1330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" y="connsiteY7"/>
              </a:cxn>
            </a:cxnLst>
            <a:rect l="l" t="t" r="r" b="b"/>
            <a:pathLst>
              <a:path w="12192000" h="133007">
                <a:moveTo>
                  <a:pt x="0" y="0"/>
                </a:moveTo>
                <a:lnTo>
                  <a:pt x="12058465" y="0"/>
                </a:lnTo>
                <a:lnTo>
                  <a:pt x="12087604" y="67096"/>
                </a:lnTo>
                <a:cubicBezTo>
                  <a:pt x="12112241" y="105344"/>
                  <a:pt x="12146277" y="129001"/>
                  <a:pt x="12183872" y="129001"/>
                </a:cubicBezTo>
                <a:lnTo>
                  <a:pt x="12192000" y="127729"/>
                </a:lnTo>
                <a:lnTo>
                  <a:pt x="11775440" y="126005"/>
                </a:lnTo>
                <a:lnTo>
                  <a:pt x="0" y="133007"/>
                </a:lnTo>
                <a:lnTo>
                  <a:pt x="0" y="0"/>
                </a:lnTo>
                <a:close/>
              </a:path>
            </a:pathLst>
          </a:cu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 dirty="0"/>
          </a:p>
        </p:txBody>
      </p:sp>
      <p:pic>
        <p:nvPicPr>
          <p:cNvPr id="25" name="图片 24" descr="图片包含 剪贴画&#10;&#10;已生成极高可信度的说明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840" y="6199125"/>
            <a:ext cx="1651322" cy="5251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1" y="948353"/>
            <a:ext cx="3528291" cy="0"/>
          </a:xfrm>
          <a:prstGeom prst="line">
            <a:avLst/>
          </a:prstGeom>
          <a:ln w="19050">
            <a:solidFill>
              <a:srgbClr val="542C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3616961" y="948353"/>
            <a:ext cx="857504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 userDrawn="1"/>
        </p:nvSpPr>
        <p:spPr>
          <a:xfrm>
            <a:off x="0" y="6724999"/>
            <a:ext cx="12192000" cy="133007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6550" y="162560"/>
            <a:ext cx="510582" cy="6400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6"/>
            <a:ext cx="12192000" cy="868741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6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90170" y="1462922"/>
            <a:ext cx="4881879" cy="23311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anchor="ctr">
            <a:normAutofit/>
          </a:bodyPr>
          <a:lstStyle>
            <a:lvl1pPr algn="ctr">
              <a:defRPr sz="2800"/>
            </a:lvl1pPr>
          </a:lstStyle>
          <a:p>
            <a:endParaRPr lang="en-US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" y="948353"/>
            <a:ext cx="3528291" cy="0"/>
          </a:xfrm>
          <a:prstGeom prst="line">
            <a:avLst/>
          </a:prstGeom>
          <a:ln w="19050">
            <a:solidFill>
              <a:srgbClr val="542C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3616961" y="948353"/>
            <a:ext cx="857504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 userDrawn="1"/>
        </p:nvSpPr>
        <p:spPr>
          <a:xfrm>
            <a:off x="0" y="6640837"/>
            <a:ext cx="12192000" cy="217169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pic>
        <p:nvPicPr>
          <p:cNvPr id="61" name="图片 6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50" y="184729"/>
            <a:ext cx="1974837" cy="595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nju.edu.cn/8768/list.htm" TargetMode="External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hyperlink" Target="http://www.udcsummary.info/php/index.php?lang=chi&amp;pr=Y" TargetMode="External"/><Relationship Id="rId4" Type="http://schemas.openxmlformats.org/officeDocument/2006/relationships/hyperlink" Target="http://www.ztflh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453345"/>
            <a:ext cx="12211704" cy="1826000"/>
          </a:xfrm>
          <a:prstGeom prst="rect">
            <a:avLst/>
          </a:prstGeom>
          <a:solidFill>
            <a:srgbClr val="6306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4400">
              <a:defRPr/>
            </a:pPr>
            <a:endParaRPr lang="zh-CN" altLang="en-US" sz="1900" dirty="0">
              <a:solidFill>
                <a:prstClr val="white"/>
              </a:solidFill>
              <a:latin typeface="Open Sans Light"/>
            </a:endParaRPr>
          </a:p>
        </p:txBody>
      </p:sp>
      <p:pic>
        <p:nvPicPr>
          <p:cNvPr id="2" name="图片 1" descr="bg_0816-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54391"/>
            <a:ext cx="12211704" cy="350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290236" y="1448280"/>
            <a:ext cx="11430000" cy="8998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>
            <a:spAutoFit/>
          </a:bodyPr>
          <a:lstStyle/>
          <a:p>
            <a:pPr algn="ctr" defTabSz="914400">
              <a:lnSpc>
                <a:spcPts val="7000"/>
              </a:lnSpc>
              <a:defRPr/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硕士预答辩、盲审、答辩填写流程及注意事项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36" y="142055"/>
            <a:ext cx="832168" cy="104322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3526" y="3965417"/>
            <a:ext cx="3647148" cy="1308818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zh-CN" altLang="en-US" sz="2800" b="1" kern="1400" spc="200" dirty="0">
                <a:solidFill>
                  <a:srgbClr val="6306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503050405090304" pitchFamily="18" charset="0"/>
              </a:rPr>
              <a:t>南京大学教育研究院</a:t>
            </a:r>
          </a:p>
          <a:p>
            <a:pPr algn="ctr" defTabSz="914400">
              <a:lnSpc>
                <a:spcPct val="150000"/>
              </a:lnSpc>
              <a:defRPr/>
            </a:pPr>
            <a:r>
              <a:rPr lang="en-US" altLang="zh-CN" sz="2800" b="1" kern="1400" spc="200" dirty="0">
                <a:solidFill>
                  <a:srgbClr val="6306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503050405090304" pitchFamily="18" charset="0"/>
              </a:rPr>
              <a:t>2026</a:t>
            </a:r>
            <a:r>
              <a:rPr lang="zh-CN" altLang="en-US" sz="2800" b="1" kern="1400" spc="200" dirty="0">
                <a:solidFill>
                  <a:srgbClr val="6306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503050405090304" pitchFamily="18" charset="0"/>
              </a:rPr>
              <a:t>年</a:t>
            </a:r>
            <a:r>
              <a:rPr lang="en-US" altLang="zh-CN" sz="2800" b="1" kern="1400" spc="200" dirty="0">
                <a:solidFill>
                  <a:srgbClr val="6306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503050405090304" pitchFamily="18" charset="0"/>
              </a:rPr>
              <a:t>4</a:t>
            </a:r>
            <a:r>
              <a:rPr lang="zh-CN" altLang="en-US" sz="2800" b="1" kern="1400" spc="200" dirty="0">
                <a:solidFill>
                  <a:srgbClr val="6306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503050405090304" pitchFamily="18" charset="0"/>
              </a:rPr>
              <a:t>月</a:t>
            </a:r>
            <a:r>
              <a:rPr lang="en-US" altLang="zh-CN" sz="2800" b="1" kern="1400" spc="200" dirty="0">
                <a:solidFill>
                  <a:srgbClr val="6306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503050405090304" pitchFamily="18" charset="0"/>
              </a:rPr>
              <a:t>1</a:t>
            </a:r>
            <a:r>
              <a:rPr lang="zh-CN" altLang="en-US" sz="2800" b="1" kern="1400" spc="200" dirty="0">
                <a:solidFill>
                  <a:srgbClr val="6306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503050405090304" pitchFamily="18" charset="0"/>
              </a:rPr>
              <a:t>日</a:t>
            </a:r>
            <a:endParaRPr lang="en-US" altLang="zh-CN" sz="2800" b="1" kern="1400" spc="200" dirty="0">
              <a:solidFill>
                <a:srgbClr val="6306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50305040509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23649" y="471027"/>
            <a:ext cx="1117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10" name="任意多边形: 形状 9"/>
          <p:cNvSpPr/>
          <p:nvPr/>
        </p:nvSpPr>
        <p:spPr>
          <a:xfrm rot="16200000">
            <a:off x="5340771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14" name="任意多边形: 形状 13"/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 dirty="0"/>
          </a:p>
        </p:txBody>
      </p:sp>
      <p:sp>
        <p:nvSpPr>
          <p:cNvPr id="5" name="任意多边形: 形状 4"/>
          <p:cNvSpPr/>
          <p:nvPr/>
        </p:nvSpPr>
        <p:spPr>
          <a:xfrm rot="16200000">
            <a:off x="1238629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-1" rIns="0" bIns="0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6" name="任意多边形: 形状 5"/>
          <p:cNvSpPr/>
          <p:nvPr/>
        </p:nvSpPr>
        <p:spPr>
          <a:xfrm rot="16200000">
            <a:off x="2151527" y="2846159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7" name="任意多边形: 形状 6"/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 dirty="0"/>
          </a:p>
        </p:txBody>
      </p:sp>
      <p:sp>
        <p:nvSpPr>
          <p:cNvPr id="15" name="文本框 14"/>
          <p:cNvSpPr txBox="1"/>
          <p:nvPr/>
        </p:nvSpPr>
        <p:spPr>
          <a:xfrm>
            <a:off x="1283166" y="2794036"/>
            <a:ext cx="2542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预答辩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43338" y="2958082"/>
            <a:ext cx="525726" cy="525726"/>
            <a:chOff x="2033974" y="2024061"/>
            <a:chExt cx="702468" cy="702468"/>
          </a:xfrm>
          <a:solidFill>
            <a:schemeClr val="bg1">
              <a:lumMod val="85000"/>
            </a:schemeClr>
          </a:solidFill>
        </p:grpSpPr>
        <p:sp>
          <p:nvSpPr>
            <p:cNvPr id="17" name="弦形 16"/>
            <p:cNvSpPr/>
            <p:nvPr/>
          </p:nvSpPr>
          <p:spPr>
            <a:xfrm>
              <a:off x="2033974" y="2024061"/>
              <a:ext cx="702468" cy="702468"/>
            </a:xfrm>
            <a:prstGeom prst="chord">
              <a:avLst>
                <a:gd name="adj1" fmla="val 4800000"/>
                <a:gd name="adj2" fmla="val 16800000"/>
              </a:avLst>
            </a:prstGeom>
            <a:grpFill/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不完整圆 17"/>
            <p:cNvSpPr/>
            <p:nvPr/>
          </p:nvSpPr>
          <p:spPr>
            <a:xfrm>
              <a:off x="2104221" y="2094308"/>
              <a:ext cx="561975" cy="561975"/>
            </a:xfrm>
            <a:prstGeom prst="pie">
              <a:avLst>
                <a:gd name="adj1" fmla="val 13500000"/>
                <a:gd name="adj2" fmla="val 16200000"/>
              </a:avLst>
            </a:prstGeom>
            <a:grpFill/>
            <a:ln>
              <a:solidFill>
                <a:srgbClr val="6A005E"/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9" name="文本框 18"/>
          <p:cNvSpPr txBox="1"/>
          <p:nvPr/>
        </p:nvSpPr>
        <p:spPr>
          <a:xfrm>
            <a:off x="1610996" y="1557460"/>
            <a:ext cx="1172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1</a:t>
            </a:r>
            <a:endParaRPr lang="zh-CN" altLang="en-US" sz="9600" dirty="0">
              <a:solidFill>
                <a:schemeClr val="tx1">
                  <a:lumMod val="50000"/>
                  <a:lumOff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71063" y="3015870"/>
            <a:ext cx="287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盲审</a:t>
            </a:r>
          </a:p>
        </p:txBody>
      </p:sp>
      <p:sp>
        <p:nvSpPr>
          <p:cNvPr id="21" name="弦形 20"/>
          <p:cNvSpPr/>
          <p:nvPr/>
        </p:nvSpPr>
        <p:spPr>
          <a:xfrm>
            <a:off x="6184331" y="3038342"/>
            <a:ext cx="525726" cy="525726"/>
          </a:xfrm>
          <a:prstGeom prst="chord">
            <a:avLst>
              <a:gd name="adj1" fmla="val 4800000"/>
              <a:gd name="adj2" fmla="val 16800000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22" name="不完整圆 46"/>
          <p:cNvSpPr/>
          <p:nvPr/>
        </p:nvSpPr>
        <p:spPr>
          <a:xfrm>
            <a:off x="6245021" y="3090914"/>
            <a:ext cx="420581" cy="420581"/>
          </a:xfrm>
          <a:prstGeom prst="pie">
            <a:avLst>
              <a:gd name="adj1" fmla="val 10578575"/>
              <a:gd name="adj2" fmla="val 16200000"/>
            </a:avLst>
          </a:prstGeom>
          <a:noFill/>
          <a:ln>
            <a:solidFill>
              <a:srgbClr val="6A005E"/>
            </a:solidFill>
          </a:ln>
        </p:spPr>
        <p:style>
          <a:lnRef idx="2">
            <a:schemeClr val="accent1">
              <a:shade val="80000"/>
              <a:hueOff val="34008"/>
              <a:satOff val="-25158"/>
              <a:lumOff val="22704"/>
              <a:alphaOff val="0"/>
            </a:schemeClr>
          </a:lnRef>
          <a:fillRef idx="1">
            <a:schemeClr val="accent1">
              <a:shade val="80000"/>
              <a:hueOff val="34008"/>
              <a:satOff val="-25158"/>
              <a:lumOff val="22704"/>
              <a:alphaOff val="0"/>
            </a:schemeClr>
          </a:fillRef>
          <a:effectRef idx="0">
            <a:schemeClr val="accent1">
              <a:shade val="80000"/>
              <a:hueOff val="34008"/>
              <a:satOff val="-25158"/>
              <a:lumOff val="22704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文本框 22"/>
          <p:cNvSpPr txBox="1"/>
          <p:nvPr/>
        </p:nvSpPr>
        <p:spPr>
          <a:xfrm>
            <a:off x="6790828" y="1609540"/>
            <a:ext cx="1172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299022" y="549484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25869" y="5544910"/>
            <a:ext cx="525726" cy="525726"/>
            <a:chOff x="8261360" y="2024061"/>
            <a:chExt cx="702468" cy="702468"/>
          </a:xfrm>
        </p:grpSpPr>
        <p:sp>
          <p:nvSpPr>
            <p:cNvPr id="29" name="弦形 28"/>
            <p:cNvSpPr/>
            <p:nvPr/>
          </p:nvSpPr>
          <p:spPr>
            <a:xfrm>
              <a:off x="8261360" y="2024061"/>
              <a:ext cx="702468" cy="702468"/>
            </a:xfrm>
            <a:prstGeom prst="chord">
              <a:avLst>
                <a:gd name="adj1" fmla="val 4800000"/>
                <a:gd name="adj2" fmla="val 16800000"/>
              </a:avLst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不完整圆 12"/>
            <p:cNvSpPr/>
            <p:nvPr/>
          </p:nvSpPr>
          <p:spPr>
            <a:xfrm>
              <a:off x="8331606" y="2094308"/>
              <a:ext cx="561975" cy="561975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rgbClr val="92278F"/>
            </a:solidFill>
          </p:spPr>
          <p:style>
            <a:lnRef idx="2">
              <a:schemeClr val="accent1">
                <a:shade val="80000"/>
                <a:hueOff val="51011"/>
                <a:satOff val="-37742"/>
                <a:lumOff val="34056"/>
                <a:alphaOff val="0"/>
              </a:schemeClr>
            </a:lnRef>
            <a:fillRef idx="1">
              <a:schemeClr val="accent1">
                <a:shade val="80000"/>
                <a:hueOff val="51011"/>
                <a:satOff val="-37742"/>
                <a:lumOff val="34056"/>
                <a:alphaOff val="0"/>
              </a:schemeClr>
            </a:fillRef>
            <a:effectRef idx="0">
              <a:schemeClr val="accent1">
                <a:shade val="80000"/>
                <a:hueOff val="51011"/>
                <a:satOff val="-37742"/>
                <a:lumOff val="34056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1" name="文本框 30"/>
          <p:cNvSpPr txBox="1"/>
          <p:nvPr/>
        </p:nvSpPr>
        <p:spPr>
          <a:xfrm>
            <a:off x="1549768" y="4095224"/>
            <a:ext cx="1172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altLang="zh-CN" dirty="0">
                <a:solidFill>
                  <a:srgbClr val="660066"/>
                </a:solidFill>
              </a:rPr>
              <a:t>3</a:t>
            </a:r>
            <a:endParaRPr lang="zh-CN" altLang="en-US" dirty="0">
              <a:solidFill>
                <a:srgbClr val="660066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88A41-C567-E127-C8E6-1E876EC34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2EC8B22-786C-E4CD-6368-AB46E107401B}"/>
              </a:ext>
            </a:extLst>
          </p:cNvPr>
          <p:cNvSpPr/>
          <p:nvPr/>
        </p:nvSpPr>
        <p:spPr>
          <a:xfrm>
            <a:off x="2023649" y="47102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答辩学位论文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7805306-FEAE-C7DE-DC88-0AAD33819246}"/>
              </a:ext>
            </a:extLst>
          </p:cNvPr>
          <p:cNvSpPr/>
          <p:nvPr/>
        </p:nvSpPr>
        <p:spPr>
          <a:xfrm rot="16200000">
            <a:off x="5340771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9664C8B7-C00D-3B25-B38E-3643CB34C1EC}"/>
              </a:ext>
            </a:extLst>
          </p:cNvPr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3655FDB-C7B7-1BDA-5295-C9D4B755B718}"/>
              </a:ext>
            </a:extLst>
          </p:cNvPr>
          <p:cNvSpPr/>
          <p:nvPr/>
        </p:nvSpPr>
        <p:spPr>
          <a:xfrm>
            <a:off x="471649" y="1064890"/>
            <a:ext cx="7541383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6A005E"/>
              </a:buClr>
              <a:buFont typeface="Wingdings" panose="05000000000000000000" pitchFamily="2" charset="2"/>
              <a:buChar char="Ø"/>
            </a:pPr>
            <a:r>
              <a:rPr lang="zh-CN" altLang="en-US" sz="2400" spc="100" dirty="0">
                <a:solidFill>
                  <a:srgbClr val="FF0000"/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答辩学位论文封面第一页填写与预答辩填写相同。</a:t>
            </a:r>
            <a:endParaRPr lang="en-US" altLang="zh-CN" sz="2400" spc="100" dirty="0">
              <a:solidFill>
                <a:srgbClr val="FF0000"/>
              </a:solidFill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5594C2A-331D-CC76-A94A-1B638EB1F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7675" y="77580"/>
            <a:ext cx="1983309" cy="271919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2564253-22A5-91D5-1F93-EE864C8901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1482" y="77579"/>
            <a:ext cx="1823355" cy="271919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B0755B1-C074-0D8C-F271-8E9BACA6B12D}"/>
              </a:ext>
            </a:extLst>
          </p:cNvPr>
          <p:cNvSpPr txBox="1"/>
          <p:nvPr/>
        </p:nvSpPr>
        <p:spPr>
          <a:xfrm>
            <a:off x="9050608" y="101695"/>
            <a:ext cx="1117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solidFill>
                  <a:srgbClr val="FF0000"/>
                </a:solidFill>
              </a:rPr>
              <a:t>学硕封面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14DDF9-9089-B92B-CE62-190B9D43801D}"/>
              </a:ext>
            </a:extLst>
          </p:cNvPr>
          <p:cNvSpPr txBox="1"/>
          <p:nvPr/>
        </p:nvSpPr>
        <p:spPr>
          <a:xfrm>
            <a:off x="10850825" y="101695"/>
            <a:ext cx="1117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solidFill>
                  <a:srgbClr val="FF0000"/>
                </a:solidFill>
              </a:rPr>
              <a:t>专硕封面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6EDADD9-BD07-155D-C532-AB840B4DAB38}"/>
              </a:ext>
            </a:extLst>
          </p:cNvPr>
          <p:cNvSpPr/>
          <p:nvPr/>
        </p:nvSpPr>
        <p:spPr>
          <a:xfrm>
            <a:off x="471649" y="1641033"/>
            <a:ext cx="7240593" cy="5653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6A005E"/>
              </a:buClr>
              <a:buFont typeface="Wingdings" panose="05000000000000000000" pitchFamily="2" charset="2"/>
              <a:buChar char="Ø"/>
            </a:pPr>
            <a:r>
              <a:rPr lang="zh-CN" altLang="en-US" sz="2400" spc="100" dirty="0"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答辩学位论文封面第二页填写流程和注意事项：</a:t>
            </a:r>
            <a:endParaRPr lang="en-US" altLang="zh-CN" sz="2400" spc="100" dirty="0"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）答辩委员会主席：答辩委员会主席为答辩时主席专家，详见相关通知，填写时需写姓名</a:t>
            </a:r>
            <a:r>
              <a:rPr lang="en-US" altLang="zh-CN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+</a:t>
            </a: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职称，</a:t>
            </a:r>
            <a:r>
              <a:rPr lang="zh-CN" altLang="en-US" sz="2000" kern="100" dirty="0">
                <a:solidFill>
                  <a:srgbClr val="FF0000"/>
                </a:solidFill>
                <a:latin typeface="Times New Roman" panose="02020503050405090304" pitchFamily="18" charset="0"/>
                <a:ea typeface="楷体" panose="02010609060101010101" pitchFamily="49" charset="-122"/>
              </a:rPr>
              <a:t>正确示例：叶忠教授；错误示例：叶忠。</a:t>
            </a:r>
            <a:endParaRPr lang="en-US" altLang="zh-CN" sz="2000" kern="100" dirty="0">
              <a:solidFill>
                <a:srgbClr val="FF0000"/>
              </a:solidFill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）评阅人：第一行填“盲审”二字即可；</a:t>
            </a:r>
            <a:endParaRPr lang="en-US" altLang="zh-CN" sz="2000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）论文答辩日期：答辩当天日期；</a:t>
            </a:r>
            <a:endParaRPr lang="en-US" altLang="zh-CN" sz="2000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）研究生签名：无须签名；</a:t>
            </a:r>
            <a:endParaRPr lang="en-US" altLang="zh-CN" sz="2000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）导师签名：无须签名。</a:t>
            </a:r>
            <a:endParaRPr lang="en-US" altLang="zh-CN" sz="2000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6A005E"/>
              </a:buClr>
              <a:buFont typeface="Wingdings" panose="05000000000000000000" pitchFamily="2" charset="2"/>
              <a:buChar char="Ø"/>
            </a:pPr>
            <a:r>
              <a:rPr lang="zh-CN" altLang="en-US" sz="24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原创性声明填写注意事项：</a:t>
            </a:r>
            <a:endParaRPr lang="en-US" altLang="zh-CN" sz="2400" spc="1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  <a:p>
            <a:pPr>
              <a:lnSpc>
                <a:spcPct val="135000"/>
              </a:lnSpc>
              <a:buClr>
                <a:srgbClr val="6A005E"/>
              </a:buClr>
            </a:pPr>
            <a:r>
              <a:rPr lang="zh-CN" altLang="en-US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（</a:t>
            </a:r>
            <a:r>
              <a:rPr lang="en-US" altLang="zh-CN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1</a:t>
            </a:r>
            <a:r>
              <a:rPr lang="zh-CN" altLang="en-US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）</a:t>
            </a: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日期：论文完成日期。</a:t>
            </a:r>
            <a:endParaRPr lang="en-US" altLang="zh-CN" sz="2000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  <a:buClr>
                <a:srgbClr val="6A005E"/>
              </a:buClr>
            </a:pP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000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）签名：无须签名。</a:t>
            </a:r>
            <a:endParaRPr lang="en-US" altLang="zh-CN" sz="2000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6A005E"/>
              </a:buClr>
            </a:pPr>
            <a:endParaRPr lang="en-US" altLang="zh-CN" sz="2000" spc="100" dirty="0">
              <a:solidFill>
                <a:srgbClr val="FF0000"/>
              </a:solidFill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3C77439-3B7F-A42A-4111-9D874D1A41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3454" y="3737093"/>
            <a:ext cx="2566383" cy="304998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483B4C7-C9D7-D0AA-D9E0-7556B422D9D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4498" b="11901"/>
          <a:stretch>
            <a:fillRect/>
          </a:stretch>
        </p:blipFill>
        <p:spPr>
          <a:xfrm>
            <a:off x="9859838" y="3737093"/>
            <a:ext cx="2330948" cy="304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050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F0B23-40B7-E28A-4820-21FEC70CC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E76EBAC-5C40-65FA-2117-0B8A26899798}"/>
              </a:ext>
            </a:extLst>
          </p:cNvPr>
          <p:cNvSpPr/>
          <p:nvPr/>
        </p:nvSpPr>
        <p:spPr>
          <a:xfrm>
            <a:off x="2023649" y="47102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答辩学位论文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7DFD46A-E89C-612B-33DB-CB34B35679B2}"/>
              </a:ext>
            </a:extLst>
          </p:cNvPr>
          <p:cNvSpPr/>
          <p:nvPr/>
        </p:nvSpPr>
        <p:spPr>
          <a:xfrm rot="16200000">
            <a:off x="5340771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285FC7D-DBAA-7BDB-6A1B-4C6B3A683B21}"/>
              </a:ext>
            </a:extLst>
          </p:cNvPr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58FB902-9EA1-B7A0-6810-A4B083F8B665}"/>
              </a:ext>
            </a:extLst>
          </p:cNvPr>
          <p:cNvSpPr/>
          <p:nvPr/>
        </p:nvSpPr>
        <p:spPr>
          <a:xfrm>
            <a:off x="494735" y="1093792"/>
            <a:ext cx="6712182" cy="5481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Clr>
                <a:srgbClr val="6A005E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答辩决议誊抄注意事项：</a:t>
            </a:r>
            <a:endParaRPr lang="en-US" altLang="zh-CN" sz="2000" spc="1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  <a:p>
            <a:pPr algn="just">
              <a:lnSpc>
                <a:spcPct val="125000"/>
              </a:lnSpc>
              <a:spcBef>
                <a:spcPts val="600"/>
              </a:spcBef>
              <a:buClr>
                <a:srgbClr val="6A005E"/>
              </a:buClr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1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）答辩秘书将反馈给大家</a:t>
            </a:r>
            <a:r>
              <a:rPr lang="zh-CN" altLang="en-US" b="1" kern="100" dirty="0">
                <a:solidFill>
                  <a:srgbClr val="FF0000"/>
                </a:solidFill>
                <a:latin typeface="Times New Roman" panose="02020503050405090304" pitchFamily="18" charset="0"/>
                <a:ea typeface="楷体" panose="02010609060101010101" pitchFamily="49" charset="-122"/>
              </a:rPr>
              <a:t>答辩主席签字的空白纸质决议</a:t>
            </a:r>
            <a:r>
              <a:rPr lang="en-US" altLang="zh-CN" b="1" kern="100" dirty="0">
                <a:solidFill>
                  <a:srgbClr val="FF0000"/>
                </a:solidFill>
                <a:latin typeface="Times New Roman" panose="02020503050405090304" pitchFamily="18" charset="0"/>
                <a:ea typeface="楷体" panose="02010609060101010101" pitchFamily="49" charset="-122"/>
              </a:rPr>
              <a:t>2</a:t>
            </a:r>
            <a:r>
              <a:rPr lang="zh-CN" altLang="en-US" b="1" kern="100" dirty="0">
                <a:solidFill>
                  <a:srgbClr val="FF0000"/>
                </a:solidFill>
                <a:latin typeface="Times New Roman" panose="02020503050405090304" pitchFamily="18" charset="0"/>
                <a:ea typeface="楷体" panose="02010609060101010101" pitchFamily="49" charset="-122"/>
              </a:rPr>
              <a:t>张，拿到手后务必检查决议是否主席已签字、份数是否为两份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25000"/>
              </a:lnSpc>
              <a:spcBef>
                <a:spcPts val="600"/>
              </a:spcBef>
              <a:buClr>
                <a:srgbClr val="6A005E"/>
              </a:buClr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2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）对论文和答辩的评价：此处文字详见群里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EXCEL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表的决议内容。将表格中的第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1-2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段填到表中第一部分“一、对论文和答辩的评价”，第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3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段“经答辩委员会匿名表决，一致同意***通过硕士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/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博士论文答辩并建议授予硕士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/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博士学位。”填在表格第三部分“三、关于授予学位的决议”（详见右图）。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25000"/>
              </a:lnSpc>
              <a:spcBef>
                <a:spcPts val="600"/>
              </a:spcBef>
              <a:buClr>
                <a:srgbClr val="6A005E"/>
              </a:buClr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2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）表决情况：硕士人数通常为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3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人，博士人数通常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5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人，具体看答辩委员会人数（不包含答辩秘书）。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25000"/>
              </a:lnSpc>
              <a:spcBef>
                <a:spcPts val="600"/>
              </a:spcBef>
              <a:buClr>
                <a:srgbClr val="6A005E"/>
              </a:buClr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3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）关于授予学位的决议：经答辩委员会匿名表决，一致同意***通过硕士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/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博士论文答辩并建议授予硕士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/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博士学位。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25000"/>
              </a:lnSpc>
              <a:spcBef>
                <a:spcPts val="600"/>
              </a:spcBef>
              <a:buClr>
                <a:srgbClr val="6A005E"/>
              </a:buClr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4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）答辩委员会主席：主席手写签名。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25000"/>
              </a:lnSpc>
              <a:spcBef>
                <a:spcPts val="600"/>
              </a:spcBef>
              <a:buClr>
                <a:srgbClr val="6A005E"/>
              </a:buClr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5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）答辩日期：答辩当天日期。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AD6CA73-F202-5F8E-7781-B689B4F003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708" y="1093792"/>
            <a:ext cx="3400566" cy="481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627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569" y="4058734"/>
            <a:ext cx="3980431" cy="25368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9851" y="2698651"/>
            <a:ext cx="6554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5F1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  谢！</a:t>
            </a:r>
            <a:endParaRPr lang="zh-CN" altLang="en-US" sz="7200" dirty="0">
              <a:solidFill>
                <a:srgbClr val="5F1156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23649" y="471027"/>
            <a:ext cx="1117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06297" y="2772890"/>
            <a:ext cx="2752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预答辩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99022" y="549484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56034" y="2762423"/>
            <a:ext cx="525726" cy="525726"/>
            <a:chOff x="2033974" y="2024061"/>
            <a:chExt cx="702468" cy="702468"/>
          </a:xfrm>
        </p:grpSpPr>
        <p:sp>
          <p:nvSpPr>
            <p:cNvPr id="7" name="弦形 6"/>
            <p:cNvSpPr/>
            <p:nvPr/>
          </p:nvSpPr>
          <p:spPr>
            <a:xfrm>
              <a:off x="2033974" y="2024061"/>
              <a:ext cx="702468" cy="702468"/>
            </a:xfrm>
            <a:prstGeom prst="chord">
              <a:avLst>
                <a:gd name="adj1" fmla="val 4800000"/>
                <a:gd name="adj2" fmla="val 16800000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不完整圆 7"/>
            <p:cNvSpPr/>
            <p:nvPr/>
          </p:nvSpPr>
          <p:spPr>
            <a:xfrm>
              <a:off x="2104221" y="2094308"/>
              <a:ext cx="561975" cy="561975"/>
            </a:xfrm>
            <a:prstGeom prst="pie">
              <a:avLst>
                <a:gd name="adj1" fmla="val 13500000"/>
                <a:gd name="adj2" fmla="val 16200000"/>
              </a:avLst>
            </a:prstGeom>
            <a:solidFill>
              <a:srgbClr val="990099"/>
            </a:solidFill>
            <a:ln>
              <a:solidFill>
                <a:srgbClr val="800080"/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9" name="任意多边形: 形状 8"/>
          <p:cNvSpPr/>
          <p:nvPr/>
        </p:nvSpPr>
        <p:spPr>
          <a:xfrm rot="16200000">
            <a:off x="1238629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-1" rIns="0" bIns="0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10" name="任意多边形: 形状 9"/>
          <p:cNvSpPr/>
          <p:nvPr/>
        </p:nvSpPr>
        <p:spPr>
          <a:xfrm rot="16200000">
            <a:off x="5340771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grpSp>
        <p:nvGrpSpPr>
          <p:cNvPr id="11" name="组合 10"/>
          <p:cNvGrpSpPr/>
          <p:nvPr/>
        </p:nvGrpSpPr>
        <p:grpSpPr>
          <a:xfrm>
            <a:off x="825869" y="5544910"/>
            <a:ext cx="525726" cy="525726"/>
            <a:chOff x="8261360" y="2024061"/>
            <a:chExt cx="702468" cy="702468"/>
          </a:xfrm>
        </p:grpSpPr>
        <p:sp>
          <p:nvSpPr>
            <p:cNvPr id="12" name="弦形 11"/>
            <p:cNvSpPr/>
            <p:nvPr/>
          </p:nvSpPr>
          <p:spPr>
            <a:xfrm>
              <a:off x="8261360" y="2024061"/>
              <a:ext cx="702468" cy="702468"/>
            </a:xfrm>
            <a:prstGeom prst="chord">
              <a:avLst>
                <a:gd name="adj1" fmla="val 4800000"/>
                <a:gd name="adj2" fmla="val 16800000"/>
              </a:avLst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不完整圆 12"/>
            <p:cNvSpPr/>
            <p:nvPr/>
          </p:nvSpPr>
          <p:spPr>
            <a:xfrm>
              <a:off x="8331606" y="2094308"/>
              <a:ext cx="561975" cy="561975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rgbClr val="92278F"/>
            </a:solidFill>
          </p:spPr>
          <p:style>
            <a:lnRef idx="2">
              <a:schemeClr val="accent1">
                <a:shade val="80000"/>
                <a:hueOff val="51011"/>
                <a:satOff val="-37742"/>
                <a:lumOff val="34056"/>
                <a:alphaOff val="0"/>
              </a:schemeClr>
            </a:lnRef>
            <a:fillRef idx="1">
              <a:schemeClr val="accent1">
                <a:shade val="80000"/>
                <a:hueOff val="51011"/>
                <a:satOff val="-37742"/>
                <a:lumOff val="34056"/>
                <a:alphaOff val="0"/>
              </a:schemeClr>
            </a:fillRef>
            <a:effectRef idx="0">
              <a:schemeClr val="accent1">
                <a:shade val="80000"/>
                <a:hueOff val="51011"/>
                <a:satOff val="-37742"/>
                <a:lumOff val="34056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4" name="任意多边形: 形状 13"/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5899682" y="2771446"/>
            <a:ext cx="525726" cy="525726"/>
            <a:chOff x="6185564" y="2024061"/>
            <a:chExt cx="702468" cy="702468"/>
          </a:xfrm>
          <a:solidFill>
            <a:schemeClr val="bg1">
              <a:lumMod val="85000"/>
            </a:schemeClr>
          </a:solidFill>
        </p:grpSpPr>
        <p:sp>
          <p:nvSpPr>
            <p:cNvPr id="16" name="弦形 15"/>
            <p:cNvSpPr/>
            <p:nvPr/>
          </p:nvSpPr>
          <p:spPr>
            <a:xfrm>
              <a:off x="6185564" y="2024061"/>
              <a:ext cx="702468" cy="702468"/>
            </a:xfrm>
            <a:prstGeom prst="chord">
              <a:avLst>
                <a:gd name="adj1" fmla="val 4800000"/>
                <a:gd name="adj2" fmla="val 16800000"/>
              </a:avLst>
            </a:prstGeom>
            <a:grpFill/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不完整圆 46"/>
            <p:cNvSpPr/>
            <p:nvPr/>
          </p:nvSpPr>
          <p:spPr>
            <a:xfrm>
              <a:off x="6255811" y="2094308"/>
              <a:ext cx="561975" cy="561975"/>
            </a:xfrm>
            <a:prstGeom prst="pie">
              <a:avLst>
                <a:gd name="adj1" fmla="val 10687128"/>
                <a:gd name="adj2" fmla="val 16200000"/>
              </a:avLst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80000"/>
                <a:hueOff val="34008"/>
                <a:satOff val="-25158"/>
                <a:lumOff val="22704"/>
                <a:alphaOff val="0"/>
              </a:schemeClr>
            </a:lnRef>
            <a:fillRef idx="1">
              <a:schemeClr val="accent1">
                <a:shade val="80000"/>
                <a:hueOff val="34008"/>
                <a:satOff val="-25158"/>
                <a:lumOff val="22704"/>
                <a:alphaOff val="0"/>
              </a:schemeClr>
            </a:fillRef>
            <a:effectRef idx="0">
              <a:schemeClr val="accent1">
                <a:shade val="80000"/>
                <a:hueOff val="34008"/>
                <a:satOff val="-25158"/>
                <a:lumOff val="22704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8" name="文本框 17"/>
          <p:cNvSpPr txBox="1"/>
          <p:nvPr/>
        </p:nvSpPr>
        <p:spPr>
          <a:xfrm>
            <a:off x="6559962" y="2739361"/>
            <a:ext cx="2918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盲审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480367" y="1379660"/>
            <a:ext cx="1172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rgbClr val="6A005E"/>
                </a:solidFill>
                <a:latin typeface="Arial Black" panose="020B0A04020102020204" pitchFamily="34" charset="0"/>
              </a:rPr>
              <a:t>1</a:t>
            </a:r>
            <a:endParaRPr lang="zh-CN" altLang="en-US" sz="9600" dirty="0">
              <a:solidFill>
                <a:srgbClr val="6A005E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23581" y="1379660"/>
            <a:ext cx="1172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altLang="zh-CN" dirty="0">
                <a:solidFill>
                  <a:srgbClr val="660066"/>
                </a:solidFill>
              </a:rPr>
              <a:t>2</a:t>
            </a:r>
            <a:endParaRPr lang="zh-CN" altLang="en-US" dirty="0">
              <a:solidFill>
                <a:srgbClr val="660066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49768" y="4095224"/>
            <a:ext cx="1172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altLang="zh-CN" dirty="0">
                <a:solidFill>
                  <a:srgbClr val="660066"/>
                </a:solidFill>
              </a:rPr>
              <a:t>3</a:t>
            </a:r>
            <a:endParaRPr lang="zh-CN" altLang="en-US" dirty="0">
              <a:solidFill>
                <a:srgbClr val="660066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23649" y="471027"/>
            <a:ext cx="1117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10" name="任意多边形: 形状 9"/>
          <p:cNvSpPr/>
          <p:nvPr/>
        </p:nvSpPr>
        <p:spPr>
          <a:xfrm rot="16200000">
            <a:off x="5340771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14" name="任意多边形: 形状 13"/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 dirty="0"/>
          </a:p>
        </p:txBody>
      </p:sp>
      <p:sp>
        <p:nvSpPr>
          <p:cNvPr id="7" name="文本框 6"/>
          <p:cNvSpPr txBox="1"/>
          <p:nvPr/>
        </p:nvSpPr>
        <p:spPr>
          <a:xfrm>
            <a:off x="1306297" y="2772890"/>
            <a:ext cx="2864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预答辩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56034" y="2817839"/>
            <a:ext cx="525726" cy="525726"/>
            <a:chOff x="2033974" y="2024061"/>
            <a:chExt cx="702468" cy="702468"/>
          </a:xfrm>
        </p:grpSpPr>
        <p:sp>
          <p:nvSpPr>
            <p:cNvPr id="9" name="弦形 8"/>
            <p:cNvSpPr/>
            <p:nvPr/>
          </p:nvSpPr>
          <p:spPr>
            <a:xfrm>
              <a:off x="2033974" y="2024061"/>
              <a:ext cx="702468" cy="702468"/>
            </a:xfrm>
            <a:prstGeom prst="chord">
              <a:avLst>
                <a:gd name="adj1" fmla="val 4800000"/>
                <a:gd name="adj2" fmla="val 16800000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不完整圆 10"/>
            <p:cNvSpPr/>
            <p:nvPr/>
          </p:nvSpPr>
          <p:spPr>
            <a:xfrm>
              <a:off x="2104221" y="2094308"/>
              <a:ext cx="561975" cy="561975"/>
            </a:xfrm>
            <a:prstGeom prst="pie">
              <a:avLst>
                <a:gd name="adj1" fmla="val 13500000"/>
                <a:gd name="adj2" fmla="val 16200000"/>
              </a:avLst>
            </a:prstGeom>
            <a:solidFill>
              <a:srgbClr val="990099"/>
            </a:solidFill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2" name="任意多边形: 形状 11"/>
          <p:cNvSpPr/>
          <p:nvPr/>
        </p:nvSpPr>
        <p:spPr>
          <a:xfrm rot="16200000">
            <a:off x="1238629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-1" rIns="0" bIns="0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13" name="任意多边形: 形状 12"/>
          <p:cNvSpPr/>
          <p:nvPr/>
        </p:nvSpPr>
        <p:spPr>
          <a:xfrm rot="16200000">
            <a:off x="5340771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15" name="任意多边形: 形状 14"/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 dirty="0"/>
          </a:p>
        </p:txBody>
      </p:sp>
      <p:sp>
        <p:nvSpPr>
          <p:cNvPr id="16" name="文本框 15"/>
          <p:cNvSpPr txBox="1"/>
          <p:nvPr/>
        </p:nvSpPr>
        <p:spPr>
          <a:xfrm>
            <a:off x="1480367" y="1379660"/>
            <a:ext cx="1172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rgbClr val="6A005E"/>
                </a:solidFill>
                <a:latin typeface="Arial Black" panose="020B0A04020102020204" pitchFamily="34" charset="0"/>
              </a:rPr>
              <a:t>1</a:t>
            </a:r>
            <a:endParaRPr lang="zh-CN" altLang="en-US" sz="9600" dirty="0">
              <a:solidFill>
                <a:srgbClr val="6A005E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71063" y="2803999"/>
            <a:ext cx="287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盲审</a:t>
            </a:r>
          </a:p>
        </p:txBody>
      </p:sp>
      <p:sp>
        <p:nvSpPr>
          <p:cNvPr id="18" name="弦形 17"/>
          <p:cNvSpPr/>
          <p:nvPr/>
        </p:nvSpPr>
        <p:spPr>
          <a:xfrm>
            <a:off x="6184331" y="2826471"/>
            <a:ext cx="525726" cy="525726"/>
          </a:xfrm>
          <a:prstGeom prst="chord">
            <a:avLst>
              <a:gd name="adj1" fmla="val 4800000"/>
              <a:gd name="adj2" fmla="val 16800000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不完整圆 46"/>
          <p:cNvSpPr/>
          <p:nvPr/>
        </p:nvSpPr>
        <p:spPr>
          <a:xfrm>
            <a:off x="6245021" y="2879043"/>
            <a:ext cx="420581" cy="420581"/>
          </a:xfrm>
          <a:prstGeom prst="pie">
            <a:avLst>
              <a:gd name="adj1" fmla="val 10575254"/>
              <a:gd name="adj2" fmla="val 16200000"/>
            </a:avLst>
          </a:prstGeom>
          <a:noFill/>
          <a:ln>
            <a:solidFill>
              <a:srgbClr val="990099"/>
            </a:solidFill>
          </a:ln>
        </p:spPr>
        <p:style>
          <a:lnRef idx="2">
            <a:schemeClr val="accent1">
              <a:shade val="80000"/>
              <a:hueOff val="34008"/>
              <a:satOff val="-25158"/>
              <a:lumOff val="22704"/>
              <a:alphaOff val="0"/>
            </a:schemeClr>
          </a:lnRef>
          <a:fillRef idx="1">
            <a:schemeClr val="accent1">
              <a:shade val="80000"/>
              <a:hueOff val="34008"/>
              <a:satOff val="-25158"/>
              <a:lumOff val="22704"/>
              <a:alphaOff val="0"/>
            </a:schemeClr>
          </a:fillRef>
          <a:effectRef idx="0">
            <a:schemeClr val="accent1">
              <a:shade val="80000"/>
              <a:hueOff val="34008"/>
              <a:satOff val="-25158"/>
              <a:lumOff val="22704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文本框 19"/>
          <p:cNvSpPr txBox="1"/>
          <p:nvPr/>
        </p:nvSpPr>
        <p:spPr>
          <a:xfrm>
            <a:off x="6790828" y="1397669"/>
            <a:ext cx="1172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1192065" y="537159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819033" y="5381346"/>
            <a:ext cx="525726" cy="525726"/>
            <a:chOff x="8261360" y="2024061"/>
            <a:chExt cx="702468" cy="702468"/>
          </a:xfrm>
          <a:solidFill>
            <a:schemeClr val="bg1">
              <a:lumMod val="85000"/>
            </a:schemeClr>
          </a:solidFill>
        </p:grpSpPr>
        <p:sp>
          <p:nvSpPr>
            <p:cNvPr id="26" name="弦形 25"/>
            <p:cNvSpPr/>
            <p:nvPr/>
          </p:nvSpPr>
          <p:spPr>
            <a:xfrm>
              <a:off x="8261360" y="2024061"/>
              <a:ext cx="702468" cy="702468"/>
            </a:xfrm>
            <a:prstGeom prst="chord">
              <a:avLst>
                <a:gd name="adj1" fmla="val 4800000"/>
                <a:gd name="adj2" fmla="val 16800000"/>
              </a:avLst>
            </a:prstGeom>
            <a:grpFill/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不完整圆 26"/>
            <p:cNvSpPr/>
            <p:nvPr/>
          </p:nvSpPr>
          <p:spPr>
            <a:xfrm>
              <a:off x="8331606" y="2094308"/>
              <a:ext cx="561975" cy="561975"/>
            </a:xfrm>
            <a:prstGeom prst="pie">
              <a:avLst>
                <a:gd name="adj1" fmla="val 5400000"/>
                <a:gd name="adj2" fmla="val 16200000"/>
              </a:avLst>
            </a:prstGeom>
            <a:grpFill/>
            <a:ln>
              <a:solidFill>
                <a:srgbClr val="990099"/>
              </a:solidFill>
            </a:ln>
          </p:spPr>
          <p:style>
            <a:lnRef idx="2">
              <a:schemeClr val="accent1">
                <a:shade val="80000"/>
                <a:hueOff val="51011"/>
                <a:satOff val="-37742"/>
                <a:lumOff val="34056"/>
                <a:alphaOff val="0"/>
              </a:schemeClr>
            </a:lnRef>
            <a:fillRef idx="1">
              <a:schemeClr val="accent1">
                <a:shade val="80000"/>
                <a:hueOff val="51011"/>
                <a:satOff val="-37742"/>
                <a:lumOff val="34056"/>
                <a:alphaOff val="0"/>
              </a:schemeClr>
            </a:fillRef>
            <a:effectRef idx="0">
              <a:schemeClr val="accent1">
                <a:shade val="80000"/>
                <a:hueOff val="51011"/>
                <a:satOff val="-37742"/>
                <a:lumOff val="34056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8" name="文本框 27"/>
          <p:cNvSpPr txBox="1"/>
          <p:nvPr/>
        </p:nvSpPr>
        <p:spPr>
          <a:xfrm>
            <a:off x="1474859" y="3989167"/>
            <a:ext cx="1172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23649" y="47102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预答辩学位论文</a:t>
            </a:r>
          </a:p>
        </p:txBody>
      </p:sp>
      <p:sp>
        <p:nvSpPr>
          <p:cNvPr id="10" name="任意多边形: 形状 9"/>
          <p:cNvSpPr/>
          <p:nvPr/>
        </p:nvSpPr>
        <p:spPr>
          <a:xfrm rot="16200000">
            <a:off x="5340771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14" name="任意多边形: 形状 13"/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 dirty="0"/>
          </a:p>
        </p:txBody>
      </p:sp>
      <p:sp>
        <p:nvSpPr>
          <p:cNvPr id="7" name="矩形 6"/>
          <p:cNvSpPr/>
          <p:nvPr/>
        </p:nvSpPr>
        <p:spPr>
          <a:xfrm>
            <a:off x="471649" y="1125050"/>
            <a:ext cx="11069193" cy="534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6A005E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论文格式及模版可由</a:t>
            </a:r>
            <a:r>
              <a:rPr lang="en-GB" altLang="zh-CN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  <a:hlinkClick r:id="rId3"/>
              </a:rPr>
              <a:t>https://edu.nju.edu.cn/8768/list.htm</a:t>
            </a:r>
            <a:r>
              <a:rPr lang="zh-CN" altLang="en-GB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下载</a:t>
            </a:r>
            <a:r>
              <a:rPr lang="zh-CN" altLang="en-US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。</a:t>
            </a:r>
            <a:endParaRPr lang="en-US" altLang="zh-CN" sz="2000" spc="1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6A005E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论文封面（南京大学）填写注意事项：</a:t>
            </a:r>
            <a:endParaRPr lang="en-US" altLang="zh-CN" sz="2000" spc="1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1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）学校代码为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10284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；密级均为公开；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分类号、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UDC</a:t>
            </a:r>
            <a:r>
              <a:rPr lang="zh-CN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查询链接如下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：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中国图书分类号</a:t>
            </a:r>
            <a:r>
              <a:rPr lang="en-US" altLang="zh-CN" sz="1800" u="sng" kern="100" dirty="0">
                <a:solidFill>
                  <a:srgbClr val="FF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hlinkClick r:id="rId4"/>
              </a:rPr>
              <a:t>http://www.ztflh.com/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；</a:t>
            </a:r>
            <a:endParaRPr lang="en-US" altLang="zh-CN" sz="1800" kern="100" dirty="0">
              <a:effectLst/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kern="100" dirty="0">
                <a:solidFill>
                  <a:srgbClr val="FF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          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国际图书分类号（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UDC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）</a:t>
            </a:r>
            <a:r>
              <a:rPr lang="en-US" altLang="zh-CN" sz="1800" u="sng" kern="100" dirty="0">
                <a:solidFill>
                  <a:srgbClr val="FF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  <a:hlinkClick r:id="rId5"/>
              </a:rPr>
              <a:t>http://www.udcsummary.info/php/index.php?lang=chi&amp;pr=Y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；</a:t>
            </a:r>
            <a:endParaRPr lang="en-US" altLang="zh-CN" sz="1800" kern="100" dirty="0">
              <a:effectLst/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3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）专业名称：学硕填“高等教育学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/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课程与教学论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/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教育经济与管理”；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4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）专业学位类别（领域）：全日制专硕填“学科教学（英语）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/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学科教学（物理）”；非全日制专硕填“教育管理”；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）研究方向：学硕和非全日制专硕请查阅培养方案中的研究方向表述，并征询导师进行确定；全日制专硕填“英语教学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/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物理教学”；</a:t>
            </a:r>
            <a:endParaRPr lang="en-US" altLang="zh-CN" sz="1800" kern="100" dirty="0">
              <a:effectLst/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6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）导师姓名填姓名即可，不需填写职称，</a:t>
            </a:r>
            <a:r>
              <a:rPr lang="zh-CN" altLang="en-US" kern="100" dirty="0">
                <a:solidFill>
                  <a:srgbClr val="FF0000"/>
                </a:solidFill>
                <a:latin typeface="Times New Roman" panose="02020503050405090304" pitchFamily="18" charset="0"/>
                <a:ea typeface="楷体" panose="02010609060101010101" pitchFamily="49" charset="-122"/>
              </a:rPr>
              <a:t>正确示例：余秀兰；错误示例：</a:t>
            </a:r>
            <a:r>
              <a:rPr lang="zh-CN" altLang="en-US" strike="sngStrike" kern="100" dirty="0">
                <a:solidFill>
                  <a:srgbClr val="FF0000"/>
                </a:solidFill>
                <a:latin typeface="Times New Roman" panose="02020503050405090304" pitchFamily="18" charset="0"/>
                <a:ea typeface="楷体" panose="02010609060101010101" pitchFamily="49" charset="-122"/>
              </a:rPr>
              <a:t>余秀兰教授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7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）日期为</a:t>
            </a:r>
            <a:r>
              <a:rPr lang="zh-CN" altLang="en-US" kern="100" dirty="0">
                <a:solidFill>
                  <a:srgbClr val="FF0000"/>
                </a:solidFill>
                <a:latin typeface="Times New Roman" panose="02020503050405090304" pitchFamily="18" charset="0"/>
                <a:ea typeface="楷体" panose="02010609060101010101" pitchFamily="49" charset="-122"/>
              </a:rPr>
              <a:t>论文完成日期。</a:t>
            </a:r>
            <a:endParaRPr lang="zh-CN" altLang="zh-CN" kern="100" dirty="0">
              <a:solidFill>
                <a:srgbClr val="FF0000"/>
              </a:solidFill>
              <a:latin typeface="Times New Roman" panose="02020503050405090304" pitchFamily="18" charset="0"/>
              <a:ea typeface="楷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4324025-9F5B-2EAA-3C01-4A63EB108F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7675" y="77580"/>
            <a:ext cx="1983309" cy="271919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0C121CC-90CE-7678-70A2-028B822E69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91482" y="77579"/>
            <a:ext cx="1823355" cy="271919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F29FFCB-DD2E-7ABB-E3FA-A307D2C0C6A3}"/>
              </a:ext>
            </a:extLst>
          </p:cNvPr>
          <p:cNvSpPr txBox="1"/>
          <p:nvPr/>
        </p:nvSpPr>
        <p:spPr>
          <a:xfrm>
            <a:off x="9050608" y="101695"/>
            <a:ext cx="1117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solidFill>
                  <a:srgbClr val="FF0000"/>
                </a:solidFill>
              </a:rPr>
              <a:t>学硕封面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CBBCC9-EBB6-25E0-4A38-57D02C9A4F0B}"/>
              </a:ext>
            </a:extLst>
          </p:cNvPr>
          <p:cNvSpPr txBox="1"/>
          <p:nvPr/>
        </p:nvSpPr>
        <p:spPr>
          <a:xfrm>
            <a:off x="10850825" y="101695"/>
            <a:ext cx="1117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solidFill>
                  <a:srgbClr val="FF0000"/>
                </a:solidFill>
              </a:rPr>
              <a:t>专硕封面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05ED1-5464-1B80-8F0E-A6AA9500F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50F6BE6-40A8-028C-96E0-6142AAE9F7DC}"/>
              </a:ext>
            </a:extLst>
          </p:cNvPr>
          <p:cNvSpPr/>
          <p:nvPr/>
        </p:nvSpPr>
        <p:spPr>
          <a:xfrm>
            <a:off x="2023649" y="47102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预答辩学位论文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F9949C1-54B0-703B-043F-751442946B7C}"/>
              </a:ext>
            </a:extLst>
          </p:cNvPr>
          <p:cNvSpPr/>
          <p:nvPr/>
        </p:nvSpPr>
        <p:spPr>
          <a:xfrm rot="16200000">
            <a:off x="5340771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DD57E61-2AA4-BF3B-1C0A-2D82B64544FB}"/>
              </a:ext>
            </a:extLst>
          </p:cNvPr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6171E4C-D198-79B1-F138-11DDBC31538A}"/>
              </a:ext>
            </a:extLst>
          </p:cNvPr>
          <p:cNvSpPr/>
          <p:nvPr/>
        </p:nvSpPr>
        <p:spPr>
          <a:xfrm>
            <a:off x="471649" y="1125050"/>
            <a:ext cx="6409172" cy="4916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6A005E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论文封面（南京大学）填写注意事项：</a:t>
            </a:r>
            <a:endParaRPr lang="en-US" altLang="zh-CN" sz="2000" spc="1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  <a:p>
            <a:pPr algn="just">
              <a:lnSpc>
                <a:spcPct val="135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8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）答辩委员会主席：无须填写。</a:t>
            </a:r>
            <a:endParaRPr lang="zh-CN" altLang="zh-CN" sz="1800" kern="100" dirty="0">
              <a:effectLst/>
              <a:latin typeface="Times New Roman" panose="02020503050405090304" pitchFamily="18" charset="0"/>
              <a:ea typeface="宋体" pitchFamily="2" charset="-122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）评阅人：无须填写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；</a:t>
            </a:r>
            <a:endParaRPr lang="en-US" altLang="zh-CN" sz="1800" kern="100" dirty="0">
              <a:effectLst/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35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10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）论文答辩日期：无须填写；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11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）研究生签名：无须签名；</a:t>
            </a:r>
            <a:endParaRPr lang="en-US" altLang="zh-CN" sz="1800" kern="100" dirty="0">
              <a:effectLst/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35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12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）导师签名：无须签名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。</a:t>
            </a:r>
            <a:endParaRPr lang="en-US" altLang="zh-CN" sz="1800" kern="100" dirty="0">
              <a:effectLst/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6A005E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原创性声明填写注意事项：</a:t>
            </a:r>
            <a:endParaRPr lang="en-US" altLang="zh-CN" sz="2000" spc="1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  <a:p>
            <a:pPr>
              <a:lnSpc>
                <a:spcPct val="135000"/>
              </a:lnSpc>
              <a:buClr>
                <a:srgbClr val="6A005E"/>
              </a:buClr>
            </a:pPr>
            <a:r>
              <a:rPr lang="zh-CN" altLang="en-US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（</a:t>
            </a:r>
            <a:r>
              <a:rPr lang="en-US" altLang="zh-CN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1</a:t>
            </a:r>
            <a:r>
              <a:rPr lang="zh-CN" altLang="en-US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）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日期：论文完成日期。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  <a:buClr>
                <a:srgbClr val="6A005E"/>
              </a:buClr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2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）签名：无须签名。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6A005E"/>
              </a:buClr>
            </a:pPr>
            <a:endParaRPr lang="en-US" altLang="zh-CN" kern="100" dirty="0">
              <a:solidFill>
                <a:srgbClr val="FF0000"/>
              </a:solidFill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6A005E"/>
              </a:buClr>
            </a:pPr>
            <a:endParaRPr lang="en-US" altLang="zh-CN" sz="2000" spc="1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B24912-70EE-46B2-7AD0-9992A0A1F6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057" y="135313"/>
            <a:ext cx="2648728" cy="314784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BA4A6B0-4717-DE06-DC2A-03C4D60097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4498" b="11901"/>
          <a:stretch>
            <a:fillRect/>
          </a:stretch>
        </p:blipFill>
        <p:spPr>
          <a:xfrm>
            <a:off x="7750057" y="3328323"/>
            <a:ext cx="262061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973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7441E-0FFE-448C-DBAD-93C2BFAC2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6659D93-101B-CEBF-F754-6A9E18F728DB}"/>
              </a:ext>
            </a:extLst>
          </p:cNvPr>
          <p:cNvSpPr/>
          <p:nvPr/>
        </p:nvSpPr>
        <p:spPr>
          <a:xfrm>
            <a:off x="2023649" y="47102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预答辩记录填写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4CADCD7-5B20-C92A-F59D-FF6F17BFB590}"/>
              </a:ext>
            </a:extLst>
          </p:cNvPr>
          <p:cNvSpPr/>
          <p:nvPr/>
        </p:nvSpPr>
        <p:spPr>
          <a:xfrm rot="16200000">
            <a:off x="5340771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0A198EA-94C7-4F04-9652-A24933A3115B}"/>
              </a:ext>
            </a:extLst>
          </p:cNvPr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68783D2-3629-9DE4-F83C-92DFDE677FEC}"/>
              </a:ext>
            </a:extLst>
          </p:cNvPr>
          <p:cNvSpPr/>
          <p:nvPr/>
        </p:nvSpPr>
        <p:spPr>
          <a:xfrm>
            <a:off x="471649" y="1125050"/>
            <a:ext cx="11069193" cy="2240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6A005E"/>
              </a:buClr>
              <a:buFont typeface="Wingdings" pitchFamily="2" charset="2"/>
              <a:buChar char="Ø"/>
            </a:pPr>
            <a:r>
              <a:rPr lang="zh-CN" altLang="en-US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预答辩记录（南京大学）填写注意事项：</a:t>
            </a:r>
            <a:endParaRPr lang="en-US" altLang="zh-CN" sz="2000" spc="1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1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）所有预答辩专家姓名、职称：例：黄斌教授、王世岳副教授、汤家合正高级教师。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2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）预答辩结果：通过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/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不通过。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3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）预答辩主要问题与回答：可附页。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）导师签名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:</a:t>
            </a:r>
            <a:r>
              <a:rPr lang="zh-CN" altLang="en-US" sz="1800" kern="100" dirty="0">
                <a:solidFill>
                  <a:srgbClr val="FF0000"/>
                </a:solidFill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须手签，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预答辩专家无须签名。</a:t>
            </a:r>
            <a:endParaRPr lang="en-US" altLang="zh-CN" sz="1800" kern="100" dirty="0">
              <a:effectLst/>
              <a:latin typeface="Times New Roman" panose="0202050305040509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9D74F29-2F0C-A506-D254-E70A3792D3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0091" y="3233736"/>
            <a:ext cx="2149929" cy="32004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3EB1A71-BB49-586E-E7F8-7C84B86E7C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7148" y="3243719"/>
            <a:ext cx="2104622" cy="318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081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23649" y="471027"/>
            <a:ext cx="1117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10" name="任意多边形: 形状 9"/>
          <p:cNvSpPr/>
          <p:nvPr/>
        </p:nvSpPr>
        <p:spPr>
          <a:xfrm rot="16200000">
            <a:off x="5340771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14" name="任意多边形: 形状 13"/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 dirty="0"/>
          </a:p>
        </p:txBody>
      </p:sp>
      <p:sp>
        <p:nvSpPr>
          <p:cNvPr id="6" name="任意多边形: 形状 5"/>
          <p:cNvSpPr/>
          <p:nvPr/>
        </p:nvSpPr>
        <p:spPr>
          <a:xfrm rot="16200000">
            <a:off x="1238629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spcFirstLastPara="0" vert="horz" wrap="square" lIns="-1" tIns="-1" rIns="0" bIns="0" numCol="1" spcCol="1270" anchor="b" anchorCtr="0">
            <a:noAutofit/>
          </a:bodyPr>
          <a:lstStyle/>
          <a:p>
            <a:pPr marL="0" marR="0" lvl="0" indent="0" algn="r" defTabSz="11557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2600" b="0" i="0" u="none" strike="noStrike" kern="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任意多边形: 形状 6"/>
          <p:cNvSpPr/>
          <p:nvPr/>
        </p:nvSpPr>
        <p:spPr>
          <a:xfrm rot="16200000">
            <a:off x="2151527" y="2846159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marR="0" lvl="0" indent="0" algn="r" defTabSz="11557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2600" b="0" i="0" u="none" strike="noStrike" kern="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任意多边形: 形状 7"/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marR="0" lvl="0" indent="0" algn="r" defTabSz="11557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67429" y="537159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994397" y="5381346"/>
            <a:ext cx="525726" cy="525726"/>
            <a:chOff x="8261360" y="2024061"/>
            <a:chExt cx="702468" cy="702468"/>
          </a:xfrm>
          <a:solidFill>
            <a:sysClr val="window" lastClr="FFFFFF">
              <a:lumMod val="85000"/>
            </a:sysClr>
          </a:solidFill>
        </p:grpSpPr>
        <p:sp>
          <p:nvSpPr>
            <p:cNvPr id="16" name="弦形 15"/>
            <p:cNvSpPr/>
            <p:nvPr/>
          </p:nvSpPr>
          <p:spPr>
            <a:xfrm>
              <a:off x="8261360" y="2024061"/>
              <a:ext cx="702468" cy="702468"/>
            </a:xfrm>
            <a:prstGeom prst="chord">
              <a:avLst>
                <a:gd name="adj1" fmla="val 4800000"/>
                <a:gd name="adj2" fmla="val 16800000"/>
              </a:avLst>
            </a:prstGeom>
            <a:grpFill/>
            <a:ln>
              <a:noFill/>
            </a:ln>
            <a:effectLst/>
          </p:spPr>
        </p:sp>
        <p:sp>
          <p:nvSpPr>
            <p:cNvPr id="17" name="不完整圆 16"/>
            <p:cNvSpPr/>
            <p:nvPr/>
          </p:nvSpPr>
          <p:spPr>
            <a:xfrm>
              <a:off x="8331606" y="2094308"/>
              <a:ext cx="561975" cy="561975"/>
            </a:xfrm>
            <a:prstGeom prst="pie">
              <a:avLst>
                <a:gd name="adj1" fmla="val 5400000"/>
                <a:gd name="adj2" fmla="val 16200000"/>
              </a:avLst>
            </a:prstGeom>
            <a:grpFill/>
            <a:ln w="12700" cap="flat" cmpd="sng" algn="ctr">
              <a:solidFill>
                <a:srgbClr val="990099"/>
              </a:solidFill>
              <a:prstDash val="solid"/>
              <a:miter lim="800000"/>
            </a:ln>
            <a:effectLst/>
          </p:spPr>
        </p:sp>
      </p:grpSp>
      <p:sp>
        <p:nvSpPr>
          <p:cNvPr id="18" name="文本框 17"/>
          <p:cNvSpPr txBox="1"/>
          <p:nvPr/>
        </p:nvSpPr>
        <p:spPr>
          <a:xfrm>
            <a:off x="1650223" y="3989167"/>
            <a:ext cx="1172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pPr defTabSz="914400"/>
            <a:r>
              <a:rPr lang="en-US" altLang="zh-CN" dirty="0">
                <a:solidFill>
                  <a:prstClr val="black">
                    <a:lumMod val="50000"/>
                    <a:lumOff val="50000"/>
                  </a:prstClr>
                </a:solidFill>
                <a:ea typeface="等线" panose="02010600030101010101" pitchFamily="2" charset="-122"/>
              </a:rPr>
              <a:t>3</a:t>
            </a:r>
            <a:endParaRPr lang="zh-CN" altLang="en-US" dirty="0">
              <a:solidFill>
                <a:prstClr val="black">
                  <a:lumMod val="50000"/>
                  <a:lumOff val="50000"/>
                </a:prstClr>
              </a:solidFill>
              <a:ea typeface="等线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83166" y="2794036"/>
            <a:ext cx="2764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8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预答辩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843338" y="2958082"/>
            <a:ext cx="525726" cy="525726"/>
            <a:chOff x="2033974" y="2024061"/>
            <a:chExt cx="702468" cy="702468"/>
          </a:xfrm>
          <a:solidFill>
            <a:sysClr val="window" lastClr="FFFFFF">
              <a:lumMod val="85000"/>
            </a:sysClr>
          </a:solidFill>
        </p:grpSpPr>
        <p:sp>
          <p:nvSpPr>
            <p:cNvPr id="21" name="弦形 20"/>
            <p:cNvSpPr/>
            <p:nvPr/>
          </p:nvSpPr>
          <p:spPr>
            <a:xfrm>
              <a:off x="2033974" y="2024061"/>
              <a:ext cx="702468" cy="702468"/>
            </a:xfrm>
            <a:prstGeom prst="chord">
              <a:avLst>
                <a:gd name="adj1" fmla="val 4800000"/>
                <a:gd name="adj2" fmla="val 16800000"/>
              </a:avLst>
            </a:prstGeom>
            <a:grpFill/>
            <a:ln>
              <a:noFill/>
            </a:ln>
            <a:effectLst/>
          </p:spPr>
        </p:sp>
        <p:sp>
          <p:nvSpPr>
            <p:cNvPr id="22" name="不完整圆 21"/>
            <p:cNvSpPr/>
            <p:nvPr/>
          </p:nvSpPr>
          <p:spPr>
            <a:xfrm>
              <a:off x="2104221" y="2094308"/>
              <a:ext cx="561975" cy="561975"/>
            </a:xfrm>
            <a:prstGeom prst="pie">
              <a:avLst>
                <a:gd name="adj1" fmla="val 13500000"/>
                <a:gd name="adj2" fmla="val 16200000"/>
              </a:avLst>
            </a:prstGeom>
            <a:grpFill/>
            <a:ln w="12700" cap="flat" cmpd="sng" algn="ctr">
              <a:solidFill>
                <a:srgbClr val="92278F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</p:grpSp>
      <p:sp>
        <p:nvSpPr>
          <p:cNvPr id="23" name="文本框 22"/>
          <p:cNvSpPr txBox="1"/>
          <p:nvPr/>
        </p:nvSpPr>
        <p:spPr>
          <a:xfrm>
            <a:off x="1610996" y="1557460"/>
            <a:ext cx="1172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9600" dirty="0">
                <a:solidFill>
                  <a:prstClr val="black">
                    <a:lumMod val="50000"/>
                    <a:lumOff val="50000"/>
                  </a:prstClr>
                </a:solidFill>
                <a:latin typeface="Arial Black" panose="020B0A04020102020204" pitchFamily="34" charset="0"/>
                <a:ea typeface="等线" panose="02010600030101010101" pitchFamily="2" charset="-122"/>
              </a:rPr>
              <a:t>1</a:t>
            </a:r>
            <a:endParaRPr lang="zh-CN" altLang="en-US" sz="9600" dirty="0">
              <a:solidFill>
                <a:prstClr val="black">
                  <a:lumMod val="50000"/>
                  <a:lumOff val="50000"/>
                </a:prstClr>
              </a:solidFill>
              <a:latin typeface="Arial Black" panose="020B0A04020102020204" pitchFamily="34" charset="0"/>
              <a:ea typeface="等线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111551" y="2849503"/>
            <a:ext cx="525726" cy="525726"/>
            <a:chOff x="6185564" y="2024061"/>
            <a:chExt cx="702468" cy="702468"/>
          </a:xfrm>
          <a:solidFill>
            <a:sysClr val="window" lastClr="FFFFFF">
              <a:lumMod val="85000"/>
            </a:sysClr>
          </a:solidFill>
        </p:grpSpPr>
        <p:sp>
          <p:nvSpPr>
            <p:cNvPr id="25" name="弦形 24"/>
            <p:cNvSpPr/>
            <p:nvPr/>
          </p:nvSpPr>
          <p:spPr>
            <a:xfrm>
              <a:off x="6185564" y="2024061"/>
              <a:ext cx="702468" cy="702468"/>
            </a:xfrm>
            <a:prstGeom prst="chord">
              <a:avLst>
                <a:gd name="adj1" fmla="val 4800000"/>
                <a:gd name="adj2" fmla="val 16800000"/>
              </a:avLst>
            </a:prstGeom>
            <a:grpFill/>
            <a:ln>
              <a:noFill/>
            </a:ln>
            <a:effectLst/>
          </p:spPr>
        </p:sp>
        <p:sp>
          <p:nvSpPr>
            <p:cNvPr id="26" name="不完整圆 46"/>
            <p:cNvSpPr/>
            <p:nvPr/>
          </p:nvSpPr>
          <p:spPr>
            <a:xfrm>
              <a:off x="6255811" y="2094308"/>
              <a:ext cx="561975" cy="561975"/>
            </a:xfrm>
            <a:prstGeom prst="pie">
              <a:avLst>
                <a:gd name="adj1" fmla="val 10486812"/>
                <a:gd name="adj2" fmla="val 16200000"/>
              </a:avLst>
            </a:prstGeom>
            <a:solidFill>
              <a:srgbClr val="92278F"/>
            </a:solidFill>
            <a:ln w="12700" cap="flat" cmpd="sng" algn="ctr">
              <a:solidFill>
                <a:srgbClr val="92278F">
                  <a:shade val="80000"/>
                  <a:hueOff val="34008"/>
                  <a:satOff val="-25158"/>
                  <a:lumOff val="22704"/>
                  <a:alphaOff val="0"/>
                </a:srgbClr>
              </a:solidFill>
              <a:prstDash val="solid"/>
              <a:miter lim="800000"/>
            </a:ln>
            <a:effectLst/>
          </p:spPr>
        </p:sp>
      </p:grpSp>
      <p:sp>
        <p:nvSpPr>
          <p:cNvPr id="27" name="文本框 26"/>
          <p:cNvSpPr txBox="1"/>
          <p:nvPr/>
        </p:nvSpPr>
        <p:spPr>
          <a:xfrm>
            <a:off x="6771831" y="2817418"/>
            <a:ext cx="2918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盲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审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835450" y="1457717"/>
            <a:ext cx="1172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defRPr>
            </a:lvl1pPr>
          </a:lstStyle>
          <a:p>
            <a:pPr defTabSz="914400"/>
            <a:r>
              <a:rPr lang="en-US" altLang="zh-CN" dirty="0">
                <a:solidFill>
                  <a:srgbClr val="660066"/>
                </a:solidFill>
                <a:ea typeface="等线" panose="02010600030101010101" pitchFamily="2" charset="-122"/>
              </a:rPr>
              <a:t>2</a:t>
            </a:r>
            <a:endParaRPr lang="zh-CN" altLang="en-US" dirty="0">
              <a:solidFill>
                <a:srgbClr val="660066"/>
              </a:solidFill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C8EE1-B9CC-0955-16D1-6C8D4C1CA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C6A3812-ECF8-2407-B4E3-94620535A435}"/>
              </a:ext>
            </a:extLst>
          </p:cNvPr>
          <p:cNvSpPr/>
          <p:nvPr/>
        </p:nvSpPr>
        <p:spPr>
          <a:xfrm>
            <a:off x="2023649" y="47102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盲审学位论文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F8F95A5-4916-86DE-F6AD-51392E4063F3}"/>
              </a:ext>
            </a:extLst>
          </p:cNvPr>
          <p:cNvSpPr/>
          <p:nvPr/>
        </p:nvSpPr>
        <p:spPr>
          <a:xfrm rot="16200000">
            <a:off x="5340771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D593B6C-1264-EA89-AF11-FC2C719A4918}"/>
              </a:ext>
            </a:extLst>
          </p:cNvPr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7A5342B-DB57-4892-3A91-C92E1FDB6947}"/>
              </a:ext>
            </a:extLst>
          </p:cNvPr>
          <p:cNvSpPr/>
          <p:nvPr/>
        </p:nvSpPr>
        <p:spPr>
          <a:xfrm>
            <a:off x="471649" y="1125050"/>
            <a:ext cx="11069193" cy="498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6A005E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论文封面（南京大学）填写注意事项：</a:t>
            </a:r>
            <a:endParaRPr lang="en-US" altLang="zh-CN" sz="2000" spc="1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1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）学校代码、</a:t>
            </a:r>
            <a:r>
              <a:rPr lang="zh-CN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分类号、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UDC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、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专业名称、专业学位类别（领域）、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研究方向如前所述；</a:t>
            </a:r>
            <a:endParaRPr lang="en-US" altLang="zh-CN" sz="1800" kern="100" dirty="0">
              <a:effectLst/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2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）学号：</a:t>
            </a:r>
            <a:r>
              <a:rPr lang="zh-CN" altLang="en-US" kern="100" dirty="0">
                <a:solidFill>
                  <a:srgbClr val="FF0000"/>
                </a:solidFill>
                <a:latin typeface="Times New Roman" panose="02020503050405090304" pitchFamily="18" charset="0"/>
                <a:ea typeface="楷体" panose="02010609060101010101" pitchFamily="49" charset="-122"/>
              </a:rPr>
              <a:t>请务必填写并保留；</a:t>
            </a:r>
            <a:endParaRPr lang="en-US" altLang="zh-CN" kern="100" dirty="0">
              <a:solidFill>
                <a:srgbClr val="FF0000"/>
              </a:solidFill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3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）姓名：</a:t>
            </a:r>
            <a:r>
              <a:rPr lang="zh-CN" altLang="en-US" kern="100" dirty="0">
                <a:solidFill>
                  <a:srgbClr val="FF0000"/>
                </a:solidFill>
                <a:latin typeface="Times New Roman" panose="02020503050405090304" pitchFamily="18" charset="0"/>
                <a:ea typeface="楷体" panose="02010609060101010101" pitchFamily="49" charset="-122"/>
              </a:rPr>
              <a:t>请以学号代替；</a:t>
            </a:r>
            <a:endParaRPr lang="en-US" altLang="zh-CN" kern="100" dirty="0">
              <a:solidFill>
                <a:srgbClr val="FF0000"/>
              </a:solidFill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4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）导师姓名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: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无须填写；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35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5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）答辩委员会主席、评阅人、论文答辩日期、研究生签名、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35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导师签名等填写如前所述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marL="342900" indent="-342900" algn="just">
              <a:lnSpc>
                <a:spcPct val="135000"/>
              </a:lnSpc>
              <a:buClr>
                <a:srgbClr val="63065F"/>
              </a:buClr>
              <a:buFont typeface="Wingdings" pitchFamily="2" charset="2"/>
              <a:buChar char="Ø"/>
            </a:pPr>
            <a:r>
              <a:rPr lang="zh-CN" altLang="en-US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原创性声明填写注意事项：</a:t>
            </a:r>
            <a:endParaRPr lang="en-US" altLang="zh-CN" sz="2000" spc="1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  <a:p>
            <a:pPr>
              <a:lnSpc>
                <a:spcPct val="135000"/>
              </a:lnSpc>
              <a:buClr>
                <a:srgbClr val="6A005E"/>
              </a:buClr>
            </a:pPr>
            <a:r>
              <a:rPr lang="zh-CN" altLang="en-US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（</a:t>
            </a:r>
            <a:r>
              <a:rPr lang="en-US" altLang="zh-CN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1</a:t>
            </a:r>
            <a:r>
              <a:rPr lang="zh-CN" altLang="en-US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）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日期：论文完成日期。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  <a:buClr>
                <a:srgbClr val="6A005E"/>
              </a:buClr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2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）签名：无须签名。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endParaRPr lang="zh-CN" altLang="zh-CN" kern="100" dirty="0">
              <a:solidFill>
                <a:srgbClr val="FF0000"/>
              </a:solidFill>
              <a:latin typeface="Times New Roman" panose="02020503050405090304" pitchFamily="18" charset="0"/>
              <a:ea typeface="楷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EF66CEB-7490-39B7-41E5-B9F765AD3F5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4827" b="4546"/>
          <a:stretch>
            <a:fillRect/>
          </a:stretch>
        </p:blipFill>
        <p:spPr>
          <a:xfrm>
            <a:off x="7683217" y="1125050"/>
            <a:ext cx="4302332" cy="5401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280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23649" y="47102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送审学位论文</a:t>
            </a:r>
          </a:p>
        </p:txBody>
      </p:sp>
      <p:sp>
        <p:nvSpPr>
          <p:cNvPr id="10" name="任意多边形: 形状 9"/>
          <p:cNvSpPr/>
          <p:nvPr/>
        </p:nvSpPr>
        <p:spPr>
          <a:xfrm rot="16200000">
            <a:off x="5340771" y="312493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2" tIns="0" rIns="1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/>
          </a:p>
        </p:txBody>
      </p:sp>
      <p:sp>
        <p:nvSpPr>
          <p:cNvPr id="14" name="任意多边形: 形状 13"/>
          <p:cNvSpPr/>
          <p:nvPr/>
        </p:nvSpPr>
        <p:spPr>
          <a:xfrm rot="16200000">
            <a:off x="7396958" y="3604616"/>
            <a:ext cx="2037159" cy="421481"/>
          </a:xfrm>
          <a:custGeom>
            <a:avLst/>
            <a:gdLst>
              <a:gd name="connsiteX0" fmla="*/ 0 w 2037159"/>
              <a:gd name="connsiteY0" fmla="*/ 0 h 421481"/>
              <a:gd name="connsiteX1" fmla="*/ 2037159 w 2037159"/>
              <a:gd name="connsiteY1" fmla="*/ 0 h 421481"/>
              <a:gd name="connsiteX2" fmla="*/ 2037159 w 2037159"/>
              <a:gd name="connsiteY2" fmla="*/ 421481 h 421481"/>
              <a:gd name="connsiteX3" fmla="*/ 0 w 2037159"/>
              <a:gd name="connsiteY3" fmla="*/ 421481 h 421481"/>
              <a:gd name="connsiteX4" fmla="*/ 0 w 2037159"/>
              <a:gd name="connsiteY4" fmla="*/ 0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159" h="421481">
                <a:moveTo>
                  <a:pt x="0" y="0"/>
                </a:moveTo>
                <a:lnTo>
                  <a:pt x="2037159" y="0"/>
                </a:lnTo>
                <a:lnTo>
                  <a:pt x="2037159" y="421481"/>
                </a:lnTo>
                <a:lnTo>
                  <a:pt x="0" y="42148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0" rIns="0" bIns="-1" numCol="1" spcCol="1270" anchor="b" anchorCtr="0">
            <a:noAutofit/>
          </a:bodyPr>
          <a:lstStyle/>
          <a:p>
            <a:pPr marL="0" lvl="0" indent="0" algn="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600" kern="1200" dirty="0"/>
          </a:p>
        </p:txBody>
      </p:sp>
      <p:sp>
        <p:nvSpPr>
          <p:cNvPr id="7" name="矩形 6"/>
          <p:cNvSpPr/>
          <p:nvPr/>
        </p:nvSpPr>
        <p:spPr>
          <a:xfrm>
            <a:off x="471648" y="1125050"/>
            <a:ext cx="7332283" cy="5148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6A005E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503050405090304" pitchFamily="18" charset="0"/>
                <a:ea typeface="黑体" panose="02010609060101010101" pitchFamily="49" charset="-122"/>
                <a:cs typeface="Times New Roman" panose="02020503050405090304" pitchFamily="18" charset="0"/>
              </a:rPr>
              <a:t>硕士附表二（学位论文评阅意见表）填写注意事项：</a:t>
            </a:r>
            <a:endParaRPr lang="en-US" altLang="zh-CN" sz="2000" spc="1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503050405090304" pitchFamily="18" charset="0"/>
              <a:ea typeface="黑体" panose="02010609060101010101" pitchFamily="49" charset="-122"/>
              <a:cs typeface="Times New Roman" panose="0202050305040509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1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）研究生姓名：填写学号；</a:t>
            </a:r>
            <a:endParaRPr lang="zh-CN" altLang="zh-CN" sz="1800" kern="100" dirty="0">
              <a:effectLst/>
              <a:latin typeface="Times New Roman" panose="02020503050405090304" pitchFamily="18" charset="0"/>
              <a:ea typeface="宋体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）入学时间：入学当年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月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；</a:t>
            </a:r>
            <a:endParaRPr lang="en-US" altLang="zh-CN" sz="1800" kern="100" dirty="0">
              <a:effectLst/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3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）攻读学位：硕士；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）所学专业：学硕为高等教育学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/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课程与教学论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/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教育经济与管理；全日制专硕为学科教学（英语）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/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学科教学（物理）；非全日制专硕为教育管理；</a:t>
            </a:r>
            <a:endParaRPr lang="en-US" altLang="zh-CN" sz="1800" kern="100" dirty="0">
              <a:effectLst/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5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）研究方向：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学硕和非全日制专硕请查阅培养方案中的研究方向表述，并征询导师进行确定；全日制专硕填英语教学</a:t>
            </a:r>
            <a:r>
              <a:rPr lang="en-US" altLang="zh-CN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/</a:t>
            </a:r>
            <a:r>
              <a:rPr lang="zh-CN" altLang="en-US" sz="1800" kern="100" dirty="0">
                <a:effectLst/>
                <a:latin typeface="Times New Roman" panose="02020503050405090304" pitchFamily="18" charset="0"/>
                <a:ea typeface="楷体" panose="02010609060101010101" pitchFamily="49" charset="-122"/>
              </a:rPr>
              <a:t>物理教学；</a:t>
            </a:r>
            <a:endParaRPr lang="en-US" altLang="zh-CN" sz="1800" kern="100" dirty="0">
              <a:effectLst/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6A005E"/>
              </a:buClr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6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）导师姓名、职称、所在单位：</a:t>
            </a:r>
            <a:r>
              <a:rPr lang="zh-CN" altLang="en-US" kern="100" dirty="0">
                <a:solidFill>
                  <a:srgbClr val="FF0000"/>
                </a:solidFill>
                <a:latin typeface="Times New Roman" panose="02020503050405090304" pitchFamily="18" charset="0"/>
                <a:ea typeface="楷体" panose="02010609060101010101" pitchFamily="49" charset="-122"/>
              </a:rPr>
              <a:t>无须填写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；</a:t>
            </a:r>
            <a:endParaRPr lang="en-US" altLang="zh-CN" kern="100" dirty="0"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6A005E"/>
              </a:buClr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7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）评阅人姓名、职称、所在单位：</a:t>
            </a:r>
            <a:r>
              <a:rPr lang="zh-CN" altLang="en-US" kern="100" dirty="0">
                <a:solidFill>
                  <a:srgbClr val="FF0000"/>
                </a:solidFill>
                <a:latin typeface="Times New Roman" panose="02020503050405090304" pitchFamily="18" charset="0"/>
                <a:ea typeface="楷体" panose="02010609060101010101" pitchFamily="49" charset="-122"/>
              </a:rPr>
              <a:t>无须填写；</a:t>
            </a:r>
            <a:endParaRPr lang="en-US" altLang="zh-CN" kern="100" dirty="0">
              <a:solidFill>
                <a:srgbClr val="FF0000"/>
              </a:solidFill>
              <a:latin typeface="Times New Roman" panose="0202050305040509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rgbClr val="6A005E"/>
              </a:buClr>
            </a:pP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8</a:t>
            </a:r>
            <a:r>
              <a:rPr lang="zh-CN" altLang="en-US" kern="100" dirty="0">
                <a:latin typeface="Times New Roman" panose="02020503050405090304" pitchFamily="18" charset="0"/>
                <a:ea typeface="楷体" panose="02010609060101010101" pitchFamily="49" charset="-122"/>
              </a:rPr>
              <a:t>）</a:t>
            </a:r>
            <a:r>
              <a:rPr lang="zh-CN" altLang="en-US" kern="100" dirty="0">
                <a:solidFill>
                  <a:srgbClr val="FF0000"/>
                </a:solidFill>
                <a:latin typeface="Times New Roman" panose="02020503050405090304" pitchFamily="18" charset="0"/>
                <a:ea typeface="楷体" panose="02010609060101010101" pitchFamily="49" charset="-122"/>
              </a:rPr>
              <a:t>该表对折后夹在论文第一页（如左图） 。</a:t>
            </a:r>
            <a:endParaRPr lang="en-US" altLang="zh-CN" kern="100" dirty="0">
              <a:solidFill>
                <a:srgbClr val="FF0000"/>
              </a:solidFill>
              <a:latin typeface="Times New Roman" panose="02020503050405090304" pitchFamily="18" charset="0"/>
              <a:ea typeface="楷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844C453-3A16-FAC5-DF12-166A360FE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6277" y="-5032"/>
            <a:ext cx="2396171" cy="36822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9310415-6459-D544-A7D5-750D4AFB19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297" r="8148"/>
          <a:stretch>
            <a:fillRect/>
          </a:stretch>
        </p:blipFill>
        <p:spPr>
          <a:xfrm>
            <a:off x="7810087" y="3677185"/>
            <a:ext cx="4436966" cy="30231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兰亭粗黑+细黑_GBK">
      <a:majorFont>
        <a:latin typeface="Open Sans Semibold"/>
        <a:ea typeface="方正黑体简体"/>
        <a:cs typeface=""/>
      </a:majorFont>
      <a:minorFont>
        <a:latin typeface="Open Sans Light"/>
        <a:ea typeface="方正兰亭细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1150</Words>
  <Application>Microsoft Macintosh PowerPoint</Application>
  <PresentationFormat>宽屏</PresentationFormat>
  <Paragraphs>109</Paragraphs>
  <Slides>13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微软雅黑</vt:lpstr>
      <vt:lpstr>Arial</vt:lpstr>
      <vt:lpstr>Arial Black</vt:lpstr>
      <vt:lpstr>Calibri</vt:lpstr>
      <vt:lpstr>Open Sans Light</vt:lpstr>
      <vt:lpstr>Times New Roman</vt:lpstr>
      <vt:lpstr>Wingdings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张皓</dc:creator>
  <cp:lastModifiedBy>徐静</cp:lastModifiedBy>
  <cp:revision>2137</cp:revision>
  <dcterms:created xsi:type="dcterms:W3CDTF">2025-04-24T08:19:39Z</dcterms:created>
  <dcterms:modified xsi:type="dcterms:W3CDTF">2026-07-02T06:53:42Z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2598B520FFD825CA16F20968ACA112A0_42</vt:lpwstr>
  </property>
  <property fmtid="{D5CDD505-2E9C-101B-9397-08002B2CF9AE}" pid="3" name="KSOProductBuildVer">
    <vt:lpwstr>2052-7.3.1.8967</vt:lpwstr>
  </property>
</Properties>
</file>